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61" r:id="rId3"/>
    <p:sldId id="262" r:id="rId4"/>
    <p:sldId id="259" r:id="rId5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Garamond" panose="02020404030301010803" pitchFamily="18" charset="0"/>
      <p:regular r:id="rId10"/>
      <p:bold r:id="rId11"/>
      <p: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A61E"/>
    <a:srgbClr val="FFEBD4"/>
    <a:srgbClr val="FCF8E3"/>
    <a:srgbClr val="F57604"/>
    <a:srgbClr val="FEECCC"/>
    <a:srgbClr val="F9EF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1" autoAdjust="0"/>
    <p:restoredTop sz="96357" autoAdjust="0"/>
  </p:normalViewPr>
  <p:slideViewPr>
    <p:cSldViewPr snapToGrid="0">
      <p:cViewPr varScale="1">
        <p:scale>
          <a:sx n="106" d="100"/>
          <a:sy n="106" d="100"/>
        </p:scale>
        <p:origin x="65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1BE29-6594-40C2-A3C5-B7C2EC3E57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0384" y="136525"/>
            <a:ext cx="7305869" cy="2366963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1F930B-F61F-4907-94A4-9EA3E24FAE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0384" y="3135085"/>
            <a:ext cx="7305869" cy="2761861"/>
          </a:xfrm>
        </p:spPr>
        <p:txBody>
          <a:bodyPr anchor="ctr">
            <a:normAutofit/>
          </a:bodyPr>
          <a:lstStyle>
            <a:lvl1pPr marL="0" indent="0" algn="l">
              <a:buNone/>
              <a:defRPr sz="4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8370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B9732-04FD-40C7-A09C-340E4C63B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AF2D71-B6DE-4CE8-B561-1D1F0C429B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AAAF0A-C2D9-4F07-BEE0-CC7BBE6A42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1D6DF5-19C9-48FD-A07E-D2DC55748F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18E36-CE6E-4D32-B53A-CFEB180B278A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9FC503-CD41-4ED1-A2D5-E5B8770FE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6A41EE-09A2-4E9F-9CEA-678A0C804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649D2-0940-4EE6-8811-689C9F765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727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2761C-30A6-4C68-875A-68DB3EB9F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724551-F8A6-413A-B659-F2BDC863E8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D794D-6EAB-4E3D-B518-DCDD6115D8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18E36-CE6E-4D32-B53A-CFEB180B278A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07D29-B8A3-4310-AD25-1FF6A0928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9DE61-829F-4FC2-968D-AA9A8EEB0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649D2-0940-4EE6-8811-689C9F765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808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4CE3BC-62DE-4050-A848-C23E42B951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000743-870A-4D61-BEB5-6B7845837A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12EFB7-EB77-4D03-8198-EDACF6762D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18E36-CE6E-4D32-B53A-CFEB180B278A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CB443-9745-4D60-A755-0720523D7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4BCE4-8726-451C-B39C-9FC9BC86E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649D2-0940-4EE6-8811-689C9F765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239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1BE29-6594-40C2-A3C5-B7C2EC3E57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0384" y="136525"/>
            <a:ext cx="6594197" cy="2366963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1F930B-F61F-4907-94A4-9EA3E24FAE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0384" y="3135085"/>
            <a:ext cx="6594197" cy="2761861"/>
          </a:xfrm>
        </p:spPr>
        <p:txBody>
          <a:bodyPr anchor="ctr">
            <a:normAutofit/>
          </a:bodyPr>
          <a:lstStyle>
            <a:lvl1pPr marL="0" indent="0" algn="l">
              <a:buNone/>
              <a:defRPr sz="4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8606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92DEB-6258-4513-A6E8-6D608FE02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409" y="711891"/>
            <a:ext cx="7408506" cy="73436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3E65D-E3EC-440A-94AA-D660B4D40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078" y="1698176"/>
            <a:ext cx="7417837" cy="4699870"/>
          </a:xfrm>
        </p:spPr>
        <p:txBody>
          <a:bodyPr anchor="ctr">
            <a:normAutofit/>
          </a:bodyPr>
          <a:lstStyle>
            <a:lvl2pPr marL="457200" indent="0">
              <a:buNone/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2000"/>
            </a:lvl6pPr>
          </a:lstStyle>
          <a:p>
            <a:pPr lvl="1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04194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856C9-50ED-4759-99DE-B7306B015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6EA68F-12E9-4036-B698-538FDD0C7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DE072-11BB-4552-80AF-720A0BC8F2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18E36-CE6E-4D32-B53A-CFEB180B278A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C24763-EFC7-4BBF-AC96-503EE3E6E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9D0BC-8328-44EB-AB8B-F718615C7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649D2-0940-4EE6-8811-689C9F765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522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B7F2F-3956-4FF6-9EFD-C04552AF0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59DEF-3EC6-4F5A-8A6D-DEF94F718A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31ED5D-99B8-4C2B-B1B9-99B165C7AF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A4D27F-4ED0-4704-A512-6BF6D3C2AE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18E36-CE6E-4D32-B53A-CFEB180B278A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79AF23-0685-48B7-97E3-50E129A48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693E69-4DBE-4EBE-B7D6-00620E8EE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649D2-0940-4EE6-8811-689C9F765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386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5F28A-B892-416F-8A8B-762D1931C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19AC9C-D263-425D-BE05-C4EF20D4C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F78B8C-5458-4389-8A50-80E1878B6C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D1FA33-07CF-46D2-A3C8-2C03E8F1C8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FFD601-EFDB-4BD8-B452-477C41C35E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D11D01-FE92-4A0A-AB58-13C1ECF52C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18E36-CE6E-4D32-B53A-CFEB180B278A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893686-CA59-4DC3-B640-27671914A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A7069A-A812-4190-AC75-6B12CD830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649D2-0940-4EE6-8811-689C9F765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703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80A02-C7BC-453D-AE48-5782AB404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523126-BD19-4B5D-8C72-E5CC63BF65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18E36-CE6E-4D32-B53A-CFEB180B278A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9B0FF4-3753-4651-8F01-597611CA4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E155FB-28A0-4462-9259-07233A5B7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649D2-0940-4EE6-8811-689C9F765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409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D58ED9-1E10-4B29-AFFF-C33EDB609C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18E36-CE6E-4D32-B53A-CFEB180B278A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299627-4DAC-457C-9F5B-0441B48CD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B9A587-94E9-4420-9017-1F055C907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649D2-0940-4EE6-8811-689C9F765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185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E4D11-FB75-4BBF-BEFD-69EEB086D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064A3-340F-4373-80F1-99237B98E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EE3E32-7656-42A7-B437-0D2132CC1D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DD677F-7EC2-4928-BF65-F25432379D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18E36-CE6E-4D32-B53A-CFEB180B278A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EF8985-FA25-47B5-AD41-F1E56C607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DF7F8C-EA75-4040-8458-F3E2B713D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649D2-0940-4EE6-8811-689C9F765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86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8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599C52-1CA8-43E2-B90C-09A5B5221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80" y="711891"/>
            <a:ext cx="7815011" cy="734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E6F1B9-6D02-4797-8A4B-CC728D5B0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3881" y="1698176"/>
            <a:ext cx="7815010" cy="4699870"/>
          </a:xfrm>
          <a:prstGeom prst="rect">
            <a:avLst/>
          </a:prstGeom>
          <a:solidFill>
            <a:srgbClr val="EDA61E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14C824-16DB-4750-8DBC-97FFEDE29D2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625584" y="0"/>
            <a:ext cx="2566416" cy="6858000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67332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600" b="1" kern="1200">
          <a:solidFill>
            <a:srgbClr val="EDA61E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400" b="1" kern="1200">
          <a:solidFill>
            <a:srgbClr val="FFEBD4"/>
          </a:solidFill>
          <a:latin typeface="Garamond" panose="02020404030301010803" pitchFamily="18" charset="0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4000" b="1" kern="1200">
          <a:solidFill>
            <a:srgbClr val="FFEBD4"/>
          </a:solidFill>
          <a:latin typeface="Garamond" panose="02020404030301010803" pitchFamily="18" charset="0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3600" b="1" kern="1200">
          <a:solidFill>
            <a:srgbClr val="FFEBD4"/>
          </a:solidFill>
          <a:latin typeface="Garamond" panose="02020404030301010803" pitchFamily="18" charset="0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3200" b="1" kern="1200">
          <a:solidFill>
            <a:srgbClr val="FFEBD4"/>
          </a:solidFill>
          <a:latin typeface="Garamond" panose="02020404030301010803" pitchFamily="18" charset="0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3200" b="1" kern="1200">
          <a:solidFill>
            <a:srgbClr val="FFEBD4"/>
          </a:solidFill>
          <a:latin typeface="Garamond" panose="020204040303010108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7DEF0-B0AB-40BC-864B-1105E4FC7D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Christian Prayer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6479FE-6983-4BE4-8D1B-AA12EDABCD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0384" y="3135085"/>
            <a:ext cx="8051696" cy="2072641"/>
          </a:xfrm>
        </p:spPr>
        <p:txBody>
          <a:bodyPr>
            <a:normAutofit/>
          </a:bodyPr>
          <a:lstStyle/>
          <a:p>
            <a:r>
              <a:rPr lang="en-US" dirty="0"/>
              <a:t>Choosing a mantra ...</a:t>
            </a:r>
          </a:p>
        </p:txBody>
      </p:sp>
    </p:spTree>
    <p:extLst>
      <p:ext uri="{BB962C8B-B14F-4D97-AF65-F5344CB8AC3E}">
        <p14:creationId xmlns:p14="http://schemas.microsoft.com/office/powerpoint/2010/main" val="2075254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7DEF0-B0AB-40BC-864B-1105E4FC7D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Christian Prayer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6479FE-6983-4BE4-8D1B-AA12EDABCD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0384" y="3135085"/>
            <a:ext cx="8051696" cy="2072641"/>
          </a:xfrm>
        </p:spPr>
        <p:txBody>
          <a:bodyPr>
            <a:normAutofit/>
          </a:bodyPr>
          <a:lstStyle/>
          <a:p>
            <a:r>
              <a:rPr lang="en-US" dirty="0"/>
              <a:t>A mantra is a simple phrase that </a:t>
            </a:r>
            <a:br>
              <a:rPr lang="en-US" dirty="0"/>
            </a:br>
            <a:r>
              <a:rPr lang="en-US" dirty="0"/>
              <a:t>– in some way – expresses faith</a:t>
            </a:r>
          </a:p>
        </p:txBody>
      </p:sp>
    </p:spTree>
    <p:extLst>
      <p:ext uri="{BB962C8B-B14F-4D97-AF65-F5344CB8AC3E}">
        <p14:creationId xmlns:p14="http://schemas.microsoft.com/office/powerpoint/2010/main" val="3067980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7DEF0-B0AB-40BC-864B-1105E4FC7D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Christian Prayer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6479FE-6983-4BE4-8D1B-AA12EDABCD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0384" y="3135085"/>
            <a:ext cx="8051696" cy="2542904"/>
          </a:xfrm>
        </p:spPr>
        <p:txBody>
          <a:bodyPr>
            <a:normAutofit/>
          </a:bodyPr>
          <a:lstStyle/>
          <a:p>
            <a:r>
              <a:rPr lang="en-US" dirty="0"/>
              <a:t>We use a mantra </a:t>
            </a:r>
            <a:br>
              <a:rPr lang="en-US" dirty="0"/>
            </a:br>
            <a:r>
              <a:rPr lang="en-US" dirty="0"/>
              <a:t>to come to a quiet place, </a:t>
            </a:r>
            <a:br>
              <a:rPr lang="en-US" dirty="0"/>
            </a:br>
            <a:r>
              <a:rPr lang="en-US" dirty="0"/>
              <a:t>within ourselves</a:t>
            </a:r>
            <a:br>
              <a:rPr lang="en-US" dirty="0"/>
            </a:br>
            <a:r>
              <a:rPr lang="en-US" dirty="0"/>
              <a:t>to be </a:t>
            </a:r>
            <a:r>
              <a:rPr lang="en-US" dirty="0" err="1"/>
              <a:t>centred</a:t>
            </a:r>
            <a:r>
              <a:rPr lang="en-US" dirty="0"/>
              <a:t> for prayer. </a:t>
            </a:r>
          </a:p>
        </p:txBody>
      </p:sp>
    </p:spTree>
    <p:extLst>
      <p:ext uri="{BB962C8B-B14F-4D97-AF65-F5344CB8AC3E}">
        <p14:creationId xmlns:p14="http://schemas.microsoft.com/office/powerpoint/2010/main" val="2513432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CF1864E8-4A9A-449B-B1B1-8C1A907EA664}"/>
              </a:ext>
            </a:extLst>
          </p:cNvPr>
          <p:cNvSpPr txBox="1">
            <a:spLocks/>
          </p:cNvSpPr>
          <p:nvPr/>
        </p:nvSpPr>
        <p:spPr>
          <a:xfrm>
            <a:off x="587207" y="461554"/>
            <a:ext cx="8443582" cy="6156959"/>
          </a:xfrm>
          <a:prstGeom prst="rect">
            <a:avLst/>
          </a:prstGeom>
          <a:solidFill>
            <a:srgbClr val="EDA61E"/>
          </a:solidFill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b="1" kern="1200">
                <a:solidFill>
                  <a:srgbClr val="FFEBD4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4000" b="1" kern="1200">
                <a:solidFill>
                  <a:srgbClr val="FFEBD4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3600" b="1" kern="1200">
                <a:solidFill>
                  <a:srgbClr val="FFEBD4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3200" b="1" kern="1200">
                <a:solidFill>
                  <a:srgbClr val="FFEBD4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3200" b="1" kern="1200">
                <a:solidFill>
                  <a:srgbClr val="FFEBD4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spcAft>
                <a:spcPts val="3000"/>
              </a:spcAft>
              <a:buNone/>
            </a:pPr>
            <a:r>
              <a:rPr lang="en-US" sz="5400" baseline="30000" dirty="0">
                <a:cs typeface="Arial" panose="020B0604020202020204" pitchFamily="34" charset="0"/>
              </a:rPr>
              <a:t>Be still / and know that I am God.</a:t>
            </a:r>
          </a:p>
          <a:p>
            <a:pPr marL="457200" lvl="1" indent="0">
              <a:spcAft>
                <a:spcPts val="3000"/>
              </a:spcAft>
              <a:buNone/>
            </a:pPr>
            <a:r>
              <a:rPr lang="en-US" sz="5400" baseline="30000" dirty="0">
                <a:cs typeface="Arial" panose="020B0604020202020204" pitchFamily="34" charset="0"/>
              </a:rPr>
              <a:t>Jesus, Son of God / have mercy on me.</a:t>
            </a:r>
          </a:p>
          <a:p>
            <a:pPr marL="457200" lvl="1" indent="0">
              <a:spcAft>
                <a:spcPts val="3000"/>
              </a:spcAft>
              <a:buNone/>
            </a:pPr>
            <a:r>
              <a:rPr lang="en-GB" sz="5400" baseline="30000" dirty="0">
                <a:cs typeface="Arial" panose="020B0604020202020204" pitchFamily="34" charset="0"/>
              </a:rPr>
              <a:t>Lord Jesus, / help me.</a:t>
            </a:r>
          </a:p>
          <a:p>
            <a:pPr marL="457200" lvl="1" indent="0">
              <a:spcAft>
                <a:spcPts val="3000"/>
              </a:spcAft>
              <a:buNone/>
            </a:pPr>
            <a:r>
              <a:rPr lang="en-GB" sz="5400" baseline="30000" dirty="0">
                <a:cs typeface="Arial" panose="020B0604020202020204" pitchFamily="34" charset="0"/>
              </a:rPr>
              <a:t>Maranatha / Come Lord Jesus.</a:t>
            </a:r>
          </a:p>
          <a:p>
            <a:pPr marL="457200" lvl="1" indent="0">
              <a:spcAft>
                <a:spcPts val="3000"/>
              </a:spcAft>
              <a:buNone/>
            </a:pPr>
            <a:r>
              <a:rPr lang="en-GB" sz="5400" baseline="30000" dirty="0">
                <a:cs typeface="Arial" panose="020B0604020202020204" pitchFamily="34" charset="0"/>
              </a:rPr>
              <a:t>Je / sus.</a:t>
            </a:r>
          </a:p>
          <a:p>
            <a:pPr marL="457200" lvl="1" indent="0">
              <a:spcAft>
                <a:spcPts val="3000"/>
              </a:spcAft>
              <a:buNone/>
            </a:pPr>
            <a:r>
              <a:rPr lang="en-GB" sz="5400" baseline="30000" dirty="0">
                <a:cs typeface="Arial" panose="020B0604020202020204" pitchFamily="34" charset="0"/>
              </a:rPr>
              <a:t>My Lord/ my God.</a:t>
            </a:r>
          </a:p>
        </p:txBody>
      </p:sp>
    </p:spTree>
    <p:extLst>
      <p:ext uri="{BB962C8B-B14F-4D97-AF65-F5344CB8AC3E}">
        <p14:creationId xmlns:p14="http://schemas.microsoft.com/office/powerpoint/2010/main" val="37630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91</Words>
  <Application>Microsoft Office PowerPoint</Application>
  <PresentationFormat>Widescreen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Garamond</vt:lpstr>
      <vt:lpstr>Arial</vt:lpstr>
      <vt:lpstr>Courier New</vt:lpstr>
      <vt:lpstr>Calibri</vt:lpstr>
      <vt:lpstr>Office Theme</vt:lpstr>
      <vt:lpstr>Christian Prayer</vt:lpstr>
      <vt:lpstr>Christian Prayer</vt:lpstr>
      <vt:lpstr>Christian Prayer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 Nicholas Boldmere</dc:creator>
  <cp:lastModifiedBy>St Nicholas Boldmere</cp:lastModifiedBy>
  <cp:revision>23</cp:revision>
  <dcterms:created xsi:type="dcterms:W3CDTF">2020-07-29T12:09:14Z</dcterms:created>
  <dcterms:modified xsi:type="dcterms:W3CDTF">2020-09-01T16:56:29Z</dcterms:modified>
</cp:coreProperties>
</file>