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4"/>
    <a:srgbClr val="EDA61E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8051696" cy="2072641"/>
          </a:xfrm>
        </p:spPr>
        <p:txBody>
          <a:bodyPr>
            <a:normAutofit/>
          </a:bodyPr>
          <a:lstStyle/>
          <a:p>
            <a:r>
              <a:rPr lang="en-US" dirty="0"/>
              <a:t>Using a mantra to become </a:t>
            </a:r>
            <a:r>
              <a:rPr lang="en-US" dirty="0" err="1"/>
              <a:t>centred</a:t>
            </a:r>
            <a:r>
              <a:rPr lang="en-US" dirty="0"/>
              <a:t>, still before God.</a:t>
            </a:r>
          </a:p>
        </p:txBody>
      </p:sp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nature, sky, water, sunset&#10;&#10;Description automatically generated">
            <a:extLst>
              <a:ext uri="{FF2B5EF4-FFF2-40B4-BE49-F238E27FC236}">
                <a16:creationId xmlns:a16="http://schemas.microsoft.com/office/drawing/2014/main" id="{A6A75675-9F25-4964-922C-DB5328E4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3523"/>
          <a:stretch/>
        </p:blipFill>
        <p:spPr>
          <a:xfrm>
            <a:off x="0" y="0"/>
            <a:ext cx="961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000"/>
    </mc:Choice>
    <mc:Fallback>
      <p:transition spd="slow" advTm="3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tation bell">
            <a:hlinkClick r:id="" action="ppaction://media"/>
            <a:extLst>
              <a:ext uri="{FF2B5EF4-FFF2-40B4-BE49-F238E27FC236}">
                <a16:creationId xmlns:a16="http://schemas.microsoft.com/office/drawing/2014/main" id="{71CBE484-B04C-45E5-B5F6-01DEC34AE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2962" y="43346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154243" y="1453985"/>
            <a:ext cx="7195279" cy="4320000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lvl="1"/>
            <a:endParaRPr lang="en-US" sz="40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Glory be to the Father,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Son,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Holy Spirit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as it was in the beginning,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is now and ever shall be,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world without end. Amen.</a:t>
            </a: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54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Garamond</vt:lpstr>
      <vt:lpstr>Arial</vt:lpstr>
      <vt:lpstr>Courier New</vt:lpstr>
      <vt:lpstr>Calibri</vt:lpstr>
      <vt:lpstr>Office Theme</vt:lpstr>
      <vt:lpstr>Christian 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21</cp:revision>
  <dcterms:created xsi:type="dcterms:W3CDTF">2020-07-29T12:09:14Z</dcterms:created>
  <dcterms:modified xsi:type="dcterms:W3CDTF">2020-09-01T07:19:33Z</dcterms:modified>
</cp:coreProperties>
</file>