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0" r:id="rId4"/>
    <p:sldId id="259" r:id="rId5"/>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Garamond" panose="02020404030301010803" pitchFamily="18" charset="0"/>
      <p:regular r:id="rId10"/>
      <p:bold r:id="rId11"/>
      <p: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D4"/>
    <a:srgbClr val="EDA61E"/>
    <a:srgbClr val="FCF8E3"/>
    <a:srgbClr val="F57604"/>
    <a:srgbClr val="FEECCC"/>
    <a:srgbClr val="F9EF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96357" autoAdjust="0"/>
  </p:normalViewPr>
  <p:slideViewPr>
    <p:cSldViewPr snapToGrid="0">
      <p:cViewPr varScale="1">
        <p:scale>
          <a:sx n="106" d="100"/>
          <a:sy n="106" d="100"/>
        </p:scale>
        <p:origin x="654"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BE29-6594-40C2-A3C5-B7C2EC3E5750}"/>
              </a:ext>
            </a:extLst>
          </p:cNvPr>
          <p:cNvSpPr>
            <a:spLocks noGrp="1"/>
          </p:cNvSpPr>
          <p:nvPr>
            <p:ph type="ctrTitle"/>
          </p:nvPr>
        </p:nvSpPr>
        <p:spPr>
          <a:xfrm>
            <a:off x="970384" y="136525"/>
            <a:ext cx="7305869" cy="2366963"/>
          </a:xfrm>
        </p:spPr>
        <p:txBody>
          <a:bodyPr anchor="b"/>
          <a:lstStyle>
            <a:lvl1pPr algn="l">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1F930B-F61F-4907-94A4-9EA3E24FAE68}"/>
              </a:ext>
            </a:extLst>
          </p:cNvPr>
          <p:cNvSpPr>
            <a:spLocks noGrp="1"/>
          </p:cNvSpPr>
          <p:nvPr>
            <p:ph type="subTitle" idx="1"/>
          </p:nvPr>
        </p:nvSpPr>
        <p:spPr>
          <a:xfrm>
            <a:off x="970384" y="3135085"/>
            <a:ext cx="7305869" cy="2761861"/>
          </a:xfrm>
        </p:spPr>
        <p:txBody>
          <a:bodyPr anchor="ct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09837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B9732-04FD-40C7-A09C-340E4C63B8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AF2D71-B6DE-4CE8-B561-1D1F0C429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AAAF0A-C2D9-4F07-BEE0-CC7BBE6A4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D6DF5-19C9-48FD-A07E-D2DC55748F28}"/>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6" name="Footer Placeholder 5">
            <a:extLst>
              <a:ext uri="{FF2B5EF4-FFF2-40B4-BE49-F238E27FC236}">
                <a16:creationId xmlns:a16="http://schemas.microsoft.com/office/drawing/2014/main" id="{299FC503-CD41-4ED1-A2D5-E5B8770FEE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76A41EE-09A2-4E9F-9CEA-678A0C804B73}"/>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60772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761C-30A6-4C68-875A-68DB3EB9FF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724551-F8A6-413A-B659-F2BDC863E8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CD794D-6EAB-4E3D-B518-DCDD6115D858}"/>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5" name="Footer Placeholder 4">
            <a:extLst>
              <a:ext uri="{FF2B5EF4-FFF2-40B4-BE49-F238E27FC236}">
                <a16:creationId xmlns:a16="http://schemas.microsoft.com/office/drawing/2014/main" id="{59D07D29-B8A3-4310-AD25-1FF6A0928DA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9C9DE61-829F-4FC2-968D-AA9A8EEB0EBA}"/>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160280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CE3BC-62DE-4050-A848-C23E42B951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000743-870A-4D61-BEB5-6B7845837A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12EFB7-EB77-4D03-8198-EDACF6762D1F}"/>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5" name="Footer Placeholder 4">
            <a:extLst>
              <a:ext uri="{FF2B5EF4-FFF2-40B4-BE49-F238E27FC236}">
                <a16:creationId xmlns:a16="http://schemas.microsoft.com/office/drawing/2014/main" id="{AA7CB443-9745-4D60-A755-0720523D758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54BCE4-8726-451C-B39C-9FC9BC86E145}"/>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291723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BE29-6594-40C2-A3C5-B7C2EC3E5750}"/>
              </a:ext>
            </a:extLst>
          </p:cNvPr>
          <p:cNvSpPr>
            <a:spLocks noGrp="1"/>
          </p:cNvSpPr>
          <p:nvPr>
            <p:ph type="ctrTitle"/>
          </p:nvPr>
        </p:nvSpPr>
        <p:spPr>
          <a:xfrm>
            <a:off x="970384" y="136525"/>
            <a:ext cx="6594197" cy="2366963"/>
          </a:xfrm>
        </p:spPr>
        <p:txBody>
          <a:bodyPr anchor="b"/>
          <a:lstStyle>
            <a:lvl1pPr algn="l">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1F930B-F61F-4907-94A4-9EA3E24FAE68}"/>
              </a:ext>
            </a:extLst>
          </p:cNvPr>
          <p:cNvSpPr>
            <a:spLocks noGrp="1"/>
          </p:cNvSpPr>
          <p:nvPr>
            <p:ph type="subTitle" idx="1"/>
          </p:nvPr>
        </p:nvSpPr>
        <p:spPr>
          <a:xfrm>
            <a:off x="970384" y="3135085"/>
            <a:ext cx="6594197" cy="2761861"/>
          </a:xfrm>
        </p:spPr>
        <p:txBody>
          <a:bodyPr anchor="ct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16860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2DEB-6258-4513-A6E8-6D608FE02B69}"/>
              </a:ext>
            </a:extLst>
          </p:cNvPr>
          <p:cNvSpPr>
            <a:spLocks noGrp="1"/>
          </p:cNvSpPr>
          <p:nvPr>
            <p:ph type="title"/>
          </p:nvPr>
        </p:nvSpPr>
        <p:spPr>
          <a:xfrm>
            <a:off x="886409" y="711891"/>
            <a:ext cx="7408506" cy="73436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3D3E65D-E3EC-440A-94AA-D660B4D40960}"/>
              </a:ext>
            </a:extLst>
          </p:cNvPr>
          <p:cNvSpPr>
            <a:spLocks noGrp="1"/>
          </p:cNvSpPr>
          <p:nvPr>
            <p:ph idx="1"/>
          </p:nvPr>
        </p:nvSpPr>
        <p:spPr>
          <a:xfrm>
            <a:off x="877078" y="1698176"/>
            <a:ext cx="7417837" cy="4699870"/>
          </a:xfrm>
        </p:spPr>
        <p:txBody>
          <a:bodyPr anchor="ctr">
            <a:normAutofit/>
          </a:bodyPr>
          <a:lstStyle>
            <a:lvl2pPr marL="457200" indent="0">
              <a:buNone/>
              <a:defRPr sz="4400"/>
            </a:lvl2pPr>
            <a:lvl3pPr>
              <a:defRPr sz="4000"/>
            </a:lvl3pPr>
            <a:lvl4pPr>
              <a:defRPr sz="3600"/>
            </a:lvl4pPr>
            <a:lvl5pPr>
              <a:defRPr sz="3600"/>
            </a:lvl5pPr>
            <a:lvl6pPr>
              <a:defRPr sz="2000"/>
            </a:lvl6pPr>
          </a:lstStyle>
          <a:p>
            <a:pPr lvl="1"/>
            <a:r>
              <a:rPr lang="en-US" dirty="0"/>
              <a:t>Click to edit Master text styles</a:t>
            </a:r>
          </a:p>
          <a:p>
            <a:pPr lvl="2"/>
            <a:r>
              <a:rPr lang="en-US" dirty="0"/>
              <a:t>Second level</a:t>
            </a:r>
          </a:p>
          <a:p>
            <a:pPr lvl="3"/>
            <a:r>
              <a:rPr lang="en-US" dirty="0"/>
              <a:t>Third level</a:t>
            </a:r>
          </a:p>
        </p:txBody>
      </p:sp>
    </p:spTree>
    <p:extLst>
      <p:ext uri="{BB962C8B-B14F-4D97-AF65-F5344CB8AC3E}">
        <p14:creationId xmlns:p14="http://schemas.microsoft.com/office/powerpoint/2010/main" val="170419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56C9-50ED-4759-99DE-B7306B0158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6EA68F-12E9-4036-B698-538FDD0C7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DE072-11BB-4552-80AF-720A0BC8F2D3}"/>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5" name="Footer Placeholder 4">
            <a:extLst>
              <a:ext uri="{FF2B5EF4-FFF2-40B4-BE49-F238E27FC236}">
                <a16:creationId xmlns:a16="http://schemas.microsoft.com/office/drawing/2014/main" id="{34C24763-EFC7-4BBF-AC96-503EE3E6E3C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7D9D0BC-8328-44EB-AB8B-F718615C7A29}"/>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353752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7F2F-3956-4FF6-9EFD-C04552AF05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059DEF-3EC6-4F5A-8A6D-DEF94F718A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31ED5D-99B8-4C2B-B1B9-99B165C7AF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A4D27F-4ED0-4704-A512-6BF6D3C2AE57}"/>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6" name="Footer Placeholder 5">
            <a:extLst>
              <a:ext uri="{FF2B5EF4-FFF2-40B4-BE49-F238E27FC236}">
                <a16:creationId xmlns:a16="http://schemas.microsoft.com/office/drawing/2014/main" id="{8179AF23-0685-48B7-97E3-50E129A48AA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4693E69-4DBE-4EBE-B7D6-00620E8EEC1F}"/>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124238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F28A-B892-416F-8A8B-762D1931C1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19AC9C-D263-425D-BE05-C4EF20D4C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F78B8C-5458-4389-8A50-80E1878B6C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D1FA33-07CF-46D2-A3C8-2C03E8F1C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FFD601-EFDB-4BD8-B452-477C41C35E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D11D01-FE92-4A0A-AB58-13C1ECF52C2A}"/>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8" name="Footer Placeholder 7">
            <a:extLst>
              <a:ext uri="{FF2B5EF4-FFF2-40B4-BE49-F238E27FC236}">
                <a16:creationId xmlns:a16="http://schemas.microsoft.com/office/drawing/2014/main" id="{E0893686-CA59-4DC3-B640-27671914A90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09A7069A-A812-4190-AC75-6B12CD8300B9}"/>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337870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0A02-C7BC-453D-AE48-5782AB4049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523126-BD19-4B5D-8C72-E5CC63BF6521}"/>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4" name="Footer Placeholder 3">
            <a:extLst>
              <a:ext uri="{FF2B5EF4-FFF2-40B4-BE49-F238E27FC236}">
                <a16:creationId xmlns:a16="http://schemas.microsoft.com/office/drawing/2014/main" id="{429B0FF4-3753-4651-8F01-597611CA4E1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3E155FB-28A0-4462-9259-07233A5B79F4}"/>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417740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58ED9-1E10-4B29-AFFF-C33EDB609C15}"/>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3" name="Footer Placeholder 2">
            <a:extLst>
              <a:ext uri="{FF2B5EF4-FFF2-40B4-BE49-F238E27FC236}">
                <a16:creationId xmlns:a16="http://schemas.microsoft.com/office/drawing/2014/main" id="{6E299627-4DAC-457C-9F5B-0441B48CD2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E1B9A587-94E9-4420-9017-1F055C907B97}"/>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159018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4D11-FB75-4BBF-BEFD-69EEB086D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5064A3-340F-4373-80F1-99237B98E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EE3E32-7656-42A7-B437-0D2132CC1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D677F-7EC2-4928-BF65-F25432379D9F}"/>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6" name="Footer Placeholder 5">
            <a:extLst>
              <a:ext uri="{FF2B5EF4-FFF2-40B4-BE49-F238E27FC236}">
                <a16:creationId xmlns:a16="http://schemas.microsoft.com/office/drawing/2014/main" id="{E3EF8985-FA25-47B5-AD41-F1E56C6072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CDF7F8C-EA75-4040-8458-F3E2B713D0A3}"/>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31208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8E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99C52-1CA8-43E2-B90C-09A5B5221874}"/>
              </a:ext>
            </a:extLst>
          </p:cNvPr>
          <p:cNvSpPr>
            <a:spLocks noGrp="1"/>
          </p:cNvSpPr>
          <p:nvPr>
            <p:ph type="title"/>
          </p:nvPr>
        </p:nvSpPr>
        <p:spPr>
          <a:xfrm>
            <a:off x="563880" y="711891"/>
            <a:ext cx="7815011" cy="73436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1E6F1B9-6D02-4797-8A4B-CC728D5B0721}"/>
              </a:ext>
            </a:extLst>
          </p:cNvPr>
          <p:cNvSpPr>
            <a:spLocks noGrp="1"/>
          </p:cNvSpPr>
          <p:nvPr>
            <p:ph type="body" idx="1"/>
          </p:nvPr>
        </p:nvSpPr>
        <p:spPr>
          <a:xfrm>
            <a:off x="563881" y="1698176"/>
            <a:ext cx="7815010" cy="4699870"/>
          </a:xfrm>
          <a:prstGeom prst="rect">
            <a:avLst/>
          </a:prstGeom>
          <a:solidFill>
            <a:srgbClr val="EDA61E"/>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6914C824-16DB-4750-8DBC-97FFEDE29D26}"/>
              </a:ext>
            </a:extLst>
          </p:cNvPr>
          <p:cNvPicPr>
            <a:picLocks noChangeAspect="1"/>
          </p:cNvPicPr>
          <p:nvPr userDrawn="1"/>
        </p:nvPicPr>
        <p:blipFill>
          <a:blip r:embed="rId14"/>
          <a:stretch>
            <a:fillRect/>
          </a:stretch>
        </p:blipFill>
        <p:spPr>
          <a:xfrm>
            <a:off x="9625584" y="0"/>
            <a:ext cx="2566416" cy="6858000"/>
          </a:xfrm>
          <a:prstGeom prst="rect">
            <a:avLst/>
          </a:prstGeom>
          <a:solidFill>
            <a:schemeClr val="accent2"/>
          </a:solidFill>
        </p:spPr>
      </p:pic>
    </p:spTree>
    <p:extLst>
      <p:ext uri="{BB962C8B-B14F-4D97-AF65-F5344CB8AC3E}">
        <p14:creationId xmlns:p14="http://schemas.microsoft.com/office/powerpoint/2010/main" val="673329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6600" b="1" kern="1200">
          <a:solidFill>
            <a:srgbClr val="EDA61E"/>
          </a:solidFill>
          <a:latin typeface="Garamond" panose="02020404030301010803"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FFEBD4"/>
          </a:solidFill>
          <a:latin typeface="Garamond" panose="02020404030301010803" pitchFamily="18" charset="0"/>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4000" b="1" kern="1200">
          <a:solidFill>
            <a:srgbClr val="FFEBD4"/>
          </a:solidFill>
          <a:latin typeface="Garamond" panose="02020404030301010803" pitchFamily="18" charset="0"/>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3600" b="1" kern="1200">
          <a:solidFill>
            <a:srgbClr val="FFEBD4"/>
          </a:solidFill>
          <a:latin typeface="Garamond" panose="02020404030301010803" pitchFamily="18"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3200" b="1" kern="1200">
          <a:solidFill>
            <a:srgbClr val="FFEBD4"/>
          </a:solidFill>
          <a:latin typeface="Garamond" panose="02020404030301010803" pitchFamily="18" charset="0"/>
          <a:ea typeface="+mn-ea"/>
          <a:cs typeface="+mn-cs"/>
        </a:defRPr>
      </a:lvl4pPr>
      <a:lvl5pPr marL="2114550" indent="-285750" algn="l" defTabSz="914400" rtl="0" eaLnBrk="1" latinLnBrk="0" hangingPunct="1">
        <a:lnSpc>
          <a:spcPct val="90000"/>
        </a:lnSpc>
        <a:spcBef>
          <a:spcPts val="500"/>
        </a:spcBef>
        <a:buFont typeface="Courier New" panose="02070309020205020404" pitchFamily="49" charset="0"/>
        <a:buChar char="o"/>
        <a:defRPr sz="3200" b="1" kern="1200">
          <a:solidFill>
            <a:srgbClr val="FFEBD4"/>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DEF0-B0AB-40BC-864B-1105E4FC7D49}"/>
              </a:ext>
            </a:extLst>
          </p:cNvPr>
          <p:cNvSpPr>
            <a:spLocks noGrp="1"/>
          </p:cNvSpPr>
          <p:nvPr>
            <p:ph type="ctrTitle"/>
          </p:nvPr>
        </p:nvSpPr>
        <p:spPr/>
        <p:txBody>
          <a:bodyPr/>
          <a:lstStyle/>
          <a:p>
            <a:r>
              <a:rPr lang="en-GB" dirty="0"/>
              <a:t>Christian Prayer</a:t>
            </a:r>
          </a:p>
        </p:txBody>
      </p:sp>
      <p:sp>
        <p:nvSpPr>
          <p:cNvPr id="3" name="Subtitle 2">
            <a:extLst>
              <a:ext uri="{FF2B5EF4-FFF2-40B4-BE49-F238E27FC236}">
                <a16:creationId xmlns:a16="http://schemas.microsoft.com/office/drawing/2014/main" id="{CA6479FE-6983-4BE4-8D1B-AA12EDABCD0A}"/>
              </a:ext>
            </a:extLst>
          </p:cNvPr>
          <p:cNvSpPr>
            <a:spLocks noGrp="1"/>
          </p:cNvSpPr>
          <p:nvPr>
            <p:ph type="subTitle" idx="1"/>
          </p:nvPr>
        </p:nvSpPr>
        <p:spPr>
          <a:xfrm>
            <a:off x="970384" y="3135085"/>
            <a:ext cx="7305869" cy="2072641"/>
          </a:xfrm>
        </p:spPr>
        <p:txBody>
          <a:bodyPr>
            <a:normAutofit/>
          </a:bodyPr>
          <a:lstStyle/>
          <a:p>
            <a:r>
              <a:rPr lang="en-GB" dirty="0"/>
              <a:t>A guided meditation based on the story of the Nativity</a:t>
            </a:r>
          </a:p>
        </p:txBody>
      </p:sp>
    </p:spTree>
    <p:extLst>
      <p:ext uri="{BB962C8B-B14F-4D97-AF65-F5344CB8AC3E}">
        <p14:creationId xmlns:p14="http://schemas.microsoft.com/office/powerpoint/2010/main" val="207525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B056D4-102A-4F1C-9F33-E609BEC69747}"/>
              </a:ext>
            </a:extLst>
          </p:cNvPr>
          <p:cNvSpPr/>
          <p:nvPr/>
        </p:nvSpPr>
        <p:spPr>
          <a:xfrm>
            <a:off x="548638" y="395462"/>
            <a:ext cx="8508276" cy="6278642"/>
          </a:xfrm>
          <a:prstGeom prst="rect">
            <a:avLst/>
          </a:prstGeom>
        </p:spPr>
        <p:txBody>
          <a:bodyPr wrap="square">
            <a:spAutoFit/>
          </a:bodyPr>
          <a:lstStyle/>
          <a:p>
            <a:pPr>
              <a:spcAft>
                <a:spcPts val="600"/>
              </a:spcAft>
            </a:pPr>
            <a:r>
              <a:rPr lang="en-GB" sz="3600" b="1" baseline="30000" dirty="0">
                <a:solidFill>
                  <a:srgbClr val="000000"/>
                </a:solidFill>
                <a:latin typeface="Garamond" panose="02020404030301010803" pitchFamily="18" charset="0"/>
              </a:rPr>
              <a:t>A reading from the Holy Gospel according to Luke</a:t>
            </a:r>
          </a:p>
          <a:p>
            <a:pPr>
              <a:spcAft>
                <a:spcPts val="600"/>
              </a:spcAft>
            </a:pPr>
            <a:r>
              <a:rPr lang="en-US" sz="2800" baseline="30000" dirty="0">
                <a:latin typeface="Garamond" panose="02020404030301010803" pitchFamily="18" charset="0"/>
              </a:rPr>
              <a:t>Caesar Augustus issued a decree for a census of the whole world to be taken. This census – the first – took place while Quirinius was governor of Syria, and everyone went to his own town to be registered. </a:t>
            </a:r>
          </a:p>
          <a:p>
            <a:pPr>
              <a:spcAft>
                <a:spcPts val="600"/>
              </a:spcAft>
            </a:pPr>
            <a:r>
              <a:rPr lang="en-US" sz="2800" baseline="30000" dirty="0">
                <a:latin typeface="Garamond" panose="02020404030301010803" pitchFamily="18" charset="0"/>
              </a:rPr>
              <a:t>So Joseph set out from the town of Nazareth in Galilee and travelled up to Judaea, to the town of David called Bethlehem, since he was of David’s House and line, in order to be registered together with Mary, his betrothed, who was with child. </a:t>
            </a:r>
          </a:p>
          <a:p>
            <a:pPr>
              <a:spcAft>
                <a:spcPts val="600"/>
              </a:spcAft>
            </a:pPr>
            <a:r>
              <a:rPr lang="en-US" sz="2800" baseline="30000" dirty="0">
                <a:latin typeface="Garamond" panose="02020404030301010803" pitchFamily="18" charset="0"/>
              </a:rPr>
              <a:t>While they were there the time came for her to have her child, and she gave birth to a son, her first born. She wrapped him in swaddling clothes, and laid him in a manger because there was no room for them at the inn. </a:t>
            </a:r>
          </a:p>
          <a:p>
            <a:pPr>
              <a:spcAft>
                <a:spcPts val="600"/>
              </a:spcAft>
            </a:pPr>
            <a:r>
              <a:rPr lang="en-US" sz="2800" baseline="30000" dirty="0">
                <a:latin typeface="Garamond" panose="02020404030301010803" pitchFamily="18" charset="0"/>
              </a:rPr>
              <a:t>In the countryside close by there were shepherds who lived in the fields and took it in turns to watch their flocks during the night. The angel of the Lord appeared to them and the glory of the Lord shone round them. They were terrified, but the angel said, ‘Do not be afraid. Listen, I bring you news of great joy, a joy to be shared by the whole people. Today in the town of David a </a:t>
            </a:r>
            <a:r>
              <a:rPr lang="en-US" sz="2800" baseline="30000" dirty="0" err="1">
                <a:latin typeface="Garamond" panose="02020404030301010803" pitchFamily="18" charset="0"/>
              </a:rPr>
              <a:t>saviour</a:t>
            </a:r>
            <a:r>
              <a:rPr lang="en-US" sz="2800" baseline="30000" dirty="0">
                <a:latin typeface="Garamond" panose="02020404030301010803" pitchFamily="18" charset="0"/>
              </a:rPr>
              <a:t> has been born to you; he is Christ the Lord. And here is a sign for you: you will find a baby wrapped in swaddling clothes and lying in a manger.’ </a:t>
            </a:r>
          </a:p>
          <a:p>
            <a:pPr>
              <a:spcAft>
                <a:spcPts val="600"/>
              </a:spcAft>
            </a:pPr>
            <a:r>
              <a:rPr lang="en-US" sz="2800" baseline="30000" dirty="0">
                <a:latin typeface="Garamond" panose="02020404030301010803" pitchFamily="18" charset="0"/>
              </a:rPr>
              <a:t>And suddenly with the angel there was a great throng of the heavenly host, praising God and singing: ‘Glory to God in the highest heaven, and peace to men who enjoy his </a:t>
            </a:r>
            <a:r>
              <a:rPr lang="en-US" sz="2800" baseline="30000" dirty="0" err="1">
                <a:latin typeface="Garamond" panose="02020404030301010803" pitchFamily="18" charset="0"/>
              </a:rPr>
              <a:t>favour</a:t>
            </a:r>
            <a:r>
              <a:rPr lang="en-US" sz="2800" baseline="30000" dirty="0">
                <a:latin typeface="Garamond" panose="02020404030301010803" pitchFamily="18" charset="0"/>
              </a:rPr>
              <a:t>.’</a:t>
            </a:r>
          </a:p>
          <a:p>
            <a:pPr algn="r"/>
            <a:r>
              <a:rPr lang="en-GB" b="1" i="1" baseline="30000" dirty="0">
                <a:latin typeface="Garamond" panose="02020404030301010803" pitchFamily="18" charset="0"/>
              </a:rPr>
              <a:t>Luke 2:1-14</a:t>
            </a:r>
          </a:p>
        </p:txBody>
      </p:sp>
    </p:spTree>
    <p:extLst>
      <p:ext uri="{BB962C8B-B14F-4D97-AF65-F5344CB8AC3E}">
        <p14:creationId xmlns:p14="http://schemas.microsoft.com/office/powerpoint/2010/main" val="239751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tatue&#10;&#10;Description automatically generated">
            <a:extLst>
              <a:ext uri="{FF2B5EF4-FFF2-40B4-BE49-F238E27FC236}">
                <a16:creationId xmlns:a16="http://schemas.microsoft.com/office/drawing/2014/main" id="{0BE407BE-BF69-4E80-8E01-0F2D7EB22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62" y="0"/>
            <a:ext cx="9144000" cy="6858000"/>
          </a:xfrm>
          <a:prstGeom prst="rect">
            <a:avLst/>
          </a:prstGeom>
        </p:spPr>
      </p:pic>
    </p:spTree>
    <p:extLst>
      <p:ext uri="{BB962C8B-B14F-4D97-AF65-F5344CB8AC3E}">
        <p14:creationId xmlns:p14="http://schemas.microsoft.com/office/powerpoint/2010/main" val="390403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tation bell">
            <a:hlinkClick r:id="" action="ppaction://media"/>
            <a:extLst>
              <a:ext uri="{FF2B5EF4-FFF2-40B4-BE49-F238E27FC236}">
                <a16:creationId xmlns:a16="http://schemas.microsoft.com/office/drawing/2014/main" id="{71CBE484-B04C-45E5-B5F6-01DEC34AEF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902962" y="4334656"/>
            <a:ext cx="609600" cy="609600"/>
          </a:xfrm>
          <a:prstGeom prst="rect">
            <a:avLst/>
          </a:prstGeom>
        </p:spPr>
      </p:pic>
      <p:sp>
        <p:nvSpPr>
          <p:cNvPr id="3" name="TextBox 2">
            <a:extLst>
              <a:ext uri="{FF2B5EF4-FFF2-40B4-BE49-F238E27FC236}">
                <a16:creationId xmlns:a16="http://schemas.microsoft.com/office/drawing/2014/main" id="{600ED690-F644-42E8-A3D7-891DD775DA52}"/>
              </a:ext>
            </a:extLst>
          </p:cNvPr>
          <p:cNvSpPr txBox="1"/>
          <p:nvPr/>
        </p:nvSpPr>
        <p:spPr>
          <a:xfrm>
            <a:off x="1154243" y="1453985"/>
            <a:ext cx="7195279" cy="4320000"/>
          </a:xfrm>
          <a:prstGeom prst="rect">
            <a:avLst/>
          </a:prstGeom>
          <a:solidFill>
            <a:srgbClr val="EDA61E"/>
          </a:solidFill>
        </p:spPr>
        <p:txBody>
          <a:bodyPr wrap="square" rtlCol="0" anchor="ctr">
            <a:spAutoFit/>
          </a:bodyPr>
          <a:lstStyle/>
          <a:p>
            <a:pPr lvl="1"/>
            <a:endParaRPr lang="en-US" sz="4000" b="1" baseline="30000" dirty="0">
              <a:solidFill>
                <a:srgbClr val="FFEBD4"/>
              </a:solidFill>
              <a:latin typeface="Garamond" panose="02020404030301010803" pitchFamily="18" charset="0"/>
            </a:endParaRPr>
          </a:p>
          <a:p>
            <a:pPr lvl="1"/>
            <a:r>
              <a:rPr lang="en-US" sz="6000" b="1" baseline="30000" dirty="0">
                <a:solidFill>
                  <a:srgbClr val="FFEBD4"/>
                </a:solidFill>
                <a:latin typeface="Garamond" panose="02020404030301010803" pitchFamily="18" charset="0"/>
              </a:rPr>
              <a:t>Glory be to the Father, </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and to the Son, </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and to the Holy Spirit</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as it was in the beginning, </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is now and ever shall be,</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world without end. Amen.</a:t>
            </a:r>
          </a:p>
        </p:txBody>
      </p:sp>
    </p:spTree>
    <p:extLst>
      <p:ext uri="{BB962C8B-B14F-4D97-AF65-F5344CB8AC3E}">
        <p14:creationId xmlns:p14="http://schemas.microsoft.com/office/powerpoint/2010/main" val="37630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7" fill="hold"/>
                                        <p:tgtEl>
                                          <p:spTgt spid="2"/>
                                        </p:tgtEl>
                                      </p:cBhvr>
                                    </p:cmd>
                                  </p:childTnLst>
                                </p:cTn>
                              </p:par>
                            </p:childTnLst>
                          </p:cTn>
                        </p:par>
                        <p:par>
                          <p:cTn id="7" fill="hold">
                            <p:stCondLst>
                              <p:cond delay="2377"/>
                            </p:stCondLst>
                            <p:childTnLst>
                              <p:par>
                                <p:cTn id="8" presetID="1" presetClass="entr" presetSubtype="0" fill="hold" grpId="0" nodeType="afterEffect">
                                  <p:stCondLst>
                                    <p:cond delay="3000"/>
                                  </p:stCondLst>
                                  <p:childTnLst>
                                    <p:set>
                                      <p:cBhvr>
                                        <p:cTn id="9" dur="1" fill="hold">
                                          <p:stCondLst>
                                            <p:cond delay="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367</Words>
  <Application>Microsoft Office PowerPoint</Application>
  <PresentationFormat>Widescreen</PresentationFormat>
  <Paragraphs>11</Paragraphs>
  <Slides>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Garamond</vt:lpstr>
      <vt:lpstr>Arial</vt:lpstr>
      <vt:lpstr>Courier New</vt:lpstr>
      <vt:lpstr>Calibri</vt:lpstr>
      <vt:lpstr>Office Theme</vt:lpstr>
      <vt:lpstr>Christian Prayer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 Nicholas Boldmere</dc:creator>
  <cp:lastModifiedBy>St Nicholas Boldmere</cp:lastModifiedBy>
  <cp:revision>25</cp:revision>
  <dcterms:created xsi:type="dcterms:W3CDTF">2020-07-29T12:09:14Z</dcterms:created>
  <dcterms:modified xsi:type="dcterms:W3CDTF">2020-09-01T07:23:35Z</dcterms:modified>
</cp:coreProperties>
</file>