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59" r:id="rId5"/>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Garamond" panose="02020404030301010803" pitchFamily="18" charset="0"/>
      <p:regular r:id="rId10"/>
      <p:bold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4"/>
    <a:srgbClr val="EDA61E"/>
    <a:srgbClr val="FCF8E3"/>
    <a:srgbClr val="F57604"/>
    <a:srgbClr val="FEECCC"/>
    <a:srgbClr val="F9E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6357" autoAdjust="0"/>
  </p:normalViewPr>
  <p:slideViewPr>
    <p:cSldViewPr snapToGrid="0">
      <p:cViewPr varScale="1">
        <p:scale>
          <a:sx n="106" d="100"/>
          <a:sy n="106" d="100"/>
        </p:scale>
        <p:origin x="34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7305869"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7305869"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983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9732-04FD-40C7-A09C-340E4C63B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AF2D71-B6DE-4CE8-B561-1D1F0C429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AAAF0A-C2D9-4F07-BEE0-CC7BBE6A4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D6DF5-19C9-48FD-A07E-D2DC55748F2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299FC503-CD41-4ED1-A2D5-E5B8770FEE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76A41EE-09A2-4E9F-9CEA-678A0C804B7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60772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761C-30A6-4C68-875A-68DB3EB9FF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24551-F8A6-413A-B659-F2BDC863E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D794D-6EAB-4E3D-B518-DCDD6115D85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59D07D29-B8A3-4310-AD25-1FF6A0928DA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C9DE61-829F-4FC2-968D-AA9A8EEB0EBA}"/>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60280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CE3BC-62DE-4050-A848-C23E42B951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000743-870A-4D61-BEB5-6B7845837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2EFB7-EB77-4D03-8198-EDACF6762D1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AA7CB443-9745-4D60-A755-0720523D75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54BCE4-8726-451C-B39C-9FC9BC86E145}"/>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291723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6594197"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6594197"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686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2DEB-6258-4513-A6E8-6D608FE02B69}"/>
              </a:ext>
            </a:extLst>
          </p:cNvPr>
          <p:cNvSpPr>
            <a:spLocks noGrp="1"/>
          </p:cNvSpPr>
          <p:nvPr>
            <p:ph type="title"/>
          </p:nvPr>
        </p:nvSpPr>
        <p:spPr>
          <a:xfrm>
            <a:off x="886409" y="711891"/>
            <a:ext cx="7408506" cy="73436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3D3E65D-E3EC-440A-94AA-D660B4D40960}"/>
              </a:ext>
            </a:extLst>
          </p:cNvPr>
          <p:cNvSpPr>
            <a:spLocks noGrp="1"/>
          </p:cNvSpPr>
          <p:nvPr>
            <p:ph idx="1"/>
          </p:nvPr>
        </p:nvSpPr>
        <p:spPr>
          <a:xfrm>
            <a:off x="877078" y="1698176"/>
            <a:ext cx="7417837" cy="4699870"/>
          </a:xfrm>
        </p:spPr>
        <p:txBody>
          <a:bodyPr anchor="ctr">
            <a:normAutofit/>
          </a:bodyPr>
          <a:lstStyle>
            <a:lvl2pPr marL="457200" indent="0">
              <a:buNone/>
              <a:defRPr sz="4400"/>
            </a:lvl2pPr>
            <a:lvl3pPr>
              <a:defRPr sz="4000"/>
            </a:lvl3pPr>
            <a:lvl4pPr>
              <a:defRPr sz="3600"/>
            </a:lvl4pPr>
            <a:lvl5pPr>
              <a:defRPr sz="3600"/>
            </a:lvl5pPr>
            <a:lvl6pPr>
              <a:defRPr sz="2000"/>
            </a:lvl6pPr>
          </a:lstStyle>
          <a:p>
            <a:pPr lvl="1"/>
            <a:r>
              <a:rPr lang="en-US" dirty="0"/>
              <a:t>Click to edit Master text styles</a:t>
            </a:r>
          </a:p>
          <a:p>
            <a:pPr lvl="2"/>
            <a:r>
              <a:rPr lang="en-US" dirty="0"/>
              <a:t>Second level</a:t>
            </a:r>
          </a:p>
          <a:p>
            <a:pPr lvl="3"/>
            <a:r>
              <a:rPr lang="en-US" dirty="0"/>
              <a:t>Third level</a:t>
            </a:r>
          </a:p>
        </p:txBody>
      </p:sp>
    </p:spTree>
    <p:extLst>
      <p:ext uri="{BB962C8B-B14F-4D97-AF65-F5344CB8AC3E}">
        <p14:creationId xmlns:p14="http://schemas.microsoft.com/office/powerpoint/2010/main" val="170419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56C9-50ED-4759-99DE-B7306B015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EA68F-12E9-4036-B698-538FDD0C7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DE072-11BB-4552-80AF-720A0BC8F2D3}"/>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34C24763-EFC7-4BBF-AC96-503EE3E6E3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D9D0BC-8328-44EB-AB8B-F718615C7A2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53752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7F2F-3956-4FF6-9EFD-C04552AF05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059DEF-3EC6-4F5A-8A6D-DEF94F718A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31ED5D-99B8-4C2B-B1B9-99B165C7A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A4D27F-4ED0-4704-A512-6BF6D3C2AE57}"/>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8179AF23-0685-48B7-97E3-50E129A48A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4693E69-4DBE-4EBE-B7D6-00620E8EEC1F}"/>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2423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28A-B892-416F-8A8B-762D1931C1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9AC9C-D263-425D-BE05-C4EF20D4C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78B8C-5458-4389-8A50-80E1878B6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D1FA33-07CF-46D2-A3C8-2C03E8F1C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FD601-EFDB-4BD8-B452-477C41C35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D11D01-FE92-4A0A-AB58-13C1ECF52C2A}"/>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8" name="Footer Placeholder 7">
            <a:extLst>
              <a:ext uri="{FF2B5EF4-FFF2-40B4-BE49-F238E27FC236}">
                <a16:creationId xmlns:a16="http://schemas.microsoft.com/office/drawing/2014/main" id="{E0893686-CA59-4DC3-B640-27671914A9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9A7069A-A812-4190-AC75-6B12CD8300B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37870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0A02-C7BC-453D-AE48-5782AB4049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523126-BD19-4B5D-8C72-E5CC63BF6521}"/>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4" name="Footer Placeholder 3">
            <a:extLst>
              <a:ext uri="{FF2B5EF4-FFF2-40B4-BE49-F238E27FC236}">
                <a16:creationId xmlns:a16="http://schemas.microsoft.com/office/drawing/2014/main" id="{429B0FF4-3753-4651-8F01-597611CA4E1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E155FB-28A0-4462-9259-07233A5B79F4}"/>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417740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58ED9-1E10-4B29-AFFF-C33EDB609C15}"/>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3" name="Footer Placeholder 2">
            <a:extLst>
              <a:ext uri="{FF2B5EF4-FFF2-40B4-BE49-F238E27FC236}">
                <a16:creationId xmlns:a16="http://schemas.microsoft.com/office/drawing/2014/main" id="{6E299627-4DAC-457C-9F5B-0441B48CD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B9A587-94E9-4420-9017-1F055C907B97}"/>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59018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4D11-FB75-4BBF-BEFD-69EEB086D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5064A3-340F-4373-80F1-99237B98E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EE3E32-7656-42A7-B437-0D2132CC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D677F-7EC2-4928-BF65-F25432379D9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E3EF8985-FA25-47B5-AD41-F1E56C6072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DF7F8C-EA75-4040-8458-F3E2B713D0A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120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99C52-1CA8-43E2-B90C-09A5B5221874}"/>
              </a:ext>
            </a:extLst>
          </p:cNvPr>
          <p:cNvSpPr>
            <a:spLocks noGrp="1"/>
          </p:cNvSpPr>
          <p:nvPr>
            <p:ph type="title"/>
          </p:nvPr>
        </p:nvSpPr>
        <p:spPr>
          <a:xfrm>
            <a:off x="563880" y="711891"/>
            <a:ext cx="7815011" cy="73436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1E6F1B9-6D02-4797-8A4B-CC728D5B0721}"/>
              </a:ext>
            </a:extLst>
          </p:cNvPr>
          <p:cNvSpPr>
            <a:spLocks noGrp="1"/>
          </p:cNvSpPr>
          <p:nvPr>
            <p:ph type="body" idx="1"/>
          </p:nvPr>
        </p:nvSpPr>
        <p:spPr>
          <a:xfrm>
            <a:off x="563881" y="1698176"/>
            <a:ext cx="7815010" cy="4699870"/>
          </a:xfrm>
          <a:prstGeom prst="rect">
            <a:avLst/>
          </a:prstGeom>
          <a:solidFill>
            <a:srgbClr val="EDA61E"/>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914C824-16DB-4750-8DBC-97FFEDE29D26}"/>
              </a:ext>
            </a:extLst>
          </p:cNvPr>
          <p:cNvPicPr>
            <a:picLocks noChangeAspect="1"/>
          </p:cNvPicPr>
          <p:nvPr userDrawn="1"/>
        </p:nvPicPr>
        <p:blipFill>
          <a:blip r:embed="rId14"/>
          <a:stretch>
            <a:fillRect/>
          </a:stretch>
        </p:blipFill>
        <p:spPr>
          <a:xfrm>
            <a:off x="9625584" y="0"/>
            <a:ext cx="2566416" cy="6858000"/>
          </a:xfrm>
          <a:prstGeom prst="rect">
            <a:avLst/>
          </a:prstGeom>
          <a:solidFill>
            <a:schemeClr val="accent2"/>
          </a:solidFill>
        </p:spPr>
      </p:pic>
    </p:spTree>
    <p:extLst>
      <p:ext uri="{BB962C8B-B14F-4D97-AF65-F5344CB8AC3E}">
        <p14:creationId xmlns:p14="http://schemas.microsoft.com/office/powerpoint/2010/main" val="673329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6600" b="1" kern="1200">
          <a:solidFill>
            <a:srgbClr val="EDA61E"/>
          </a:solidFill>
          <a:latin typeface="Garamond" panose="020204040303010108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FFEBD4"/>
          </a:solidFill>
          <a:latin typeface="Garamond" panose="02020404030301010803" pitchFamily="18" charset="0"/>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4000" b="1" kern="1200">
          <a:solidFill>
            <a:srgbClr val="FFEBD4"/>
          </a:solidFill>
          <a:latin typeface="Garamond" panose="02020404030301010803" pitchFamily="18"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3600" b="1" kern="1200">
          <a:solidFill>
            <a:srgbClr val="FFEBD4"/>
          </a:solidFill>
          <a:latin typeface="Garamond" panose="02020404030301010803" pitchFamily="18"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4pPr>
      <a:lvl5pPr marL="21145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DEF0-B0AB-40BC-864B-1105E4FC7D49}"/>
              </a:ext>
            </a:extLst>
          </p:cNvPr>
          <p:cNvSpPr>
            <a:spLocks noGrp="1"/>
          </p:cNvSpPr>
          <p:nvPr>
            <p:ph type="ctrTitle"/>
          </p:nvPr>
        </p:nvSpPr>
        <p:spPr/>
        <p:txBody>
          <a:bodyPr/>
          <a:lstStyle/>
          <a:p>
            <a:r>
              <a:rPr lang="en-GB" dirty="0"/>
              <a:t>Christian Prayer</a:t>
            </a:r>
          </a:p>
        </p:txBody>
      </p:sp>
      <p:sp>
        <p:nvSpPr>
          <p:cNvPr id="3" name="Subtitle 2">
            <a:extLst>
              <a:ext uri="{FF2B5EF4-FFF2-40B4-BE49-F238E27FC236}">
                <a16:creationId xmlns:a16="http://schemas.microsoft.com/office/drawing/2014/main" id="{CA6479FE-6983-4BE4-8D1B-AA12EDABCD0A}"/>
              </a:ext>
            </a:extLst>
          </p:cNvPr>
          <p:cNvSpPr>
            <a:spLocks noGrp="1"/>
          </p:cNvSpPr>
          <p:nvPr>
            <p:ph type="subTitle" idx="1"/>
          </p:nvPr>
        </p:nvSpPr>
        <p:spPr>
          <a:xfrm>
            <a:off x="970384" y="3135085"/>
            <a:ext cx="7305869" cy="2072641"/>
          </a:xfrm>
        </p:spPr>
        <p:txBody>
          <a:bodyPr>
            <a:normAutofit/>
          </a:bodyPr>
          <a:lstStyle/>
          <a:p>
            <a:r>
              <a:rPr lang="en-GB" dirty="0"/>
              <a:t>A guided meditation based on the story of Zacchaeus</a:t>
            </a:r>
          </a:p>
        </p:txBody>
      </p:sp>
    </p:spTree>
    <p:extLst>
      <p:ext uri="{BB962C8B-B14F-4D97-AF65-F5344CB8AC3E}">
        <p14:creationId xmlns:p14="http://schemas.microsoft.com/office/powerpoint/2010/main" val="20752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B056D4-102A-4F1C-9F33-E609BEC69747}"/>
              </a:ext>
            </a:extLst>
          </p:cNvPr>
          <p:cNvSpPr/>
          <p:nvPr/>
        </p:nvSpPr>
        <p:spPr>
          <a:xfrm>
            <a:off x="748937" y="482547"/>
            <a:ext cx="7585166" cy="6612066"/>
          </a:xfrm>
          <a:prstGeom prst="rect">
            <a:avLst/>
          </a:prstGeom>
        </p:spPr>
        <p:txBody>
          <a:bodyPr wrap="square">
            <a:spAutoFit/>
          </a:bodyPr>
          <a:lstStyle/>
          <a:p>
            <a:pPr>
              <a:spcAft>
                <a:spcPts val="600"/>
              </a:spcAft>
            </a:pPr>
            <a:r>
              <a:rPr lang="en-GB" sz="3600" b="1" baseline="30000" dirty="0">
                <a:solidFill>
                  <a:srgbClr val="000000"/>
                </a:solidFill>
                <a:latin typeface="Garamond" panose="02020404030301010803" pitchFamily="18" charset="0"/>
              </a:rPr>
              <a:t>A reading from the Holy Gospel according to Luke</a:t>
            </a:r>
          </a:p>
          <a:p>
            <a:pPr>
              <a:spcAft>
                <a:spcPts val="600"/>
              </a:spcAft>
            </a:pPr>
            <a:r>
              <a:rPr lang="en-US" sz="3200" baseline="30000" dirty="0">
                <a:latin typeface="Garamond" panose="02020404030301010803" pitchFamily="18" charset="0"/>
              </a:rPr>
              <a:t>Jesus entered Jericho and was going through the town when a man whose name was Zacchaeus made his appearance: he was one of the senior tax collectors and a wealthy man. He was anxious to see what kind of man Jesus was, but he was too short and could not see him for the crowd. So he ran ahead and climbed a sycamore tree to catch a glimpse of Jesus who was to pass that way. </a:t>
            </a:r>
          </a:p>
          <a:p>
            <a:pPr>
              <a:spcAft>
                <a:spcPts val="600"/>
              </a:spcAft>
            </a:pPr>
            <a:r>
              <a:rPr lang="en-US" sz="3200" baseline="30000" dirty="0">
                <a:latin typeface="Garamond" panose="02020404030301010803" pitchFamily="18" charset="0"/>
              </a:rPr>
              <a:t>When Jesus reached the spot he looked up and spoke to him: ‘Zacchaeus, come down. Hurry, because I must stay at your house today.’ And he hurried down and welcomed him joyfully. </a:t>
            </a:r>
          </a:p>
          <a:p>
            <a:pPr>
              <a:spcAft>
                <a:spcPts val="600"/>
              </a:spcAft>
            </a:pPr>
            <a:r>
              <a:rPr lang="en-US" sz="3200" baseline="30000" dirty="0">
                <a:latin typeface="Garamond" panose="02020404030301010803" pitchFamily="18" charset="0"/>
              </a:rPr>
              <a:t>They all complained when they saw what was happening. ‘He has gone to stay at a sinner’s house’ they said. But Zacchaeus stood his ground and said to the Lord, ‘Look, sir, I am going to give half my property to the poor, and if I have cheated anybody I will pay him back four times the amount.’ </a:t>
            </a:r>
          </a:p>
          <a:p>
            <a:r>
              <a:rPr lang="en-US" sz="3200" baseline="30000" dirty="0">
                <a:latin typeface="Garamond" panose="02020404030301010803" pitchFamily="18" charset="0"/>
              </a:rPr>
              <a:t>And Jesus said to him, ‘Today salvation has come to this house, because this man too is a son of Abraham; for the Son of Man has come to seek out and save what was lost.’</a:t>
            </a:r>
          </a:p>
          <a:p>
            <a:pPr algn="r"/>
            <a:r>
              <a:rPr lang="en-GB" b="1" i="1" baseline="30000" dirty="0"/>
              <a:t>Luke 19:1-10</a:t>
            </a:r>
          </a:p>
        </p:txBody>
      </p:sp>
    </p:spTree>
    <p:extLst>
      <p:ext uri="{BB962C8B-B14F-4D97-AF65-F5344CB8AC3E}">
        <p14:creationId xmlns:p14="http://schemas.microsoft.com/office/powerpoint/2010/main" val="239751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C45B3EE3-A297-4559-97B5-ECD3A4409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846"/>
            <a:ext cx="9614285" cy="5154749"/>
          </a:xfrm>
          <a:prstGeom prst="rect">
            <a:avLst/>
          </a:prstGeom>
        </p:spPr>
      </p:pic>
    </p:spTree>
    <p:extLst>
      <p:ext uri="{BB962C8B-B14F-4D97-AF65-F5344CB8AC3E}">
        <p14:creationId xmlns:p14="http://schemas.microsoft.com/office/powerpoint/2010/main" val="390403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tation bell">
            <a:hlinkClick r:id="" action="ppaction://media"/>
            <a:extLst>
              <a:ext uri="{FF2B5EF4-FFF2-40B4-BE49-F238E27FC236}">
                <a16:creationId xmlns:a16="http://schemas.microsoft.com/office/drawing/2014/main" id="{71CBE484-B04C-45E5-B5F6-01DEC34AEF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02962" y="4334656"/>
            <a:ext cx="609600" cy="609600"/>
          </a:xfrm>
          <a:prstGeom prst="rect">
            <a:avLst/>
          </a:prstGeom>
        </p:spPr>
      </p:pic>
      <p:sp>
        <p:nvSpPr>
          <p:cNvPr id="3" name="TextBox 2">
            <a:extLst>
              <a:ext uri="{FF2B5EF4-FFF2-40B4-BE49-F238E27FC236}">
                <a16:creationId xmlns:a16="http://schemas.microsoft.com/office/drawing/2014/main" id="{600ED690-F644-42E8-A3D7-891DD775DA52}"/>
              </a:ext>
            </a:extLst>
          </p:cNvPr>
          <p:cNvSpPr txBox="1"/>
          <p:nvPr/>
        </p:nvSpPr>
        <p:spPr>
          <a:xfrm>
            <a:off x="1154243" y="1453985"/>
            <a:ext cx="7195279" cy="4320000"/>
          </a:xfrm>
          <a:prstGeom prst="rect">
            <a:avLst/>
          </a:prstGeom>
          <a:solidFill>
            <a:srgbClr val="EDA61E"/>
          </a:solidFill>
        </p:spPr>
        <p:txBody>
          <a:bodyPr wrap="square" rtlCol="0" anchor="ctr">
            <a:spAutoFit/>
          </a:bodyPr>
          <a:lstStyle/>
          <a:p>
            <a:pPr lvl="1"/>
            <a:endParaRPr lang="en-US" sz="4000" b="1" baseline="30000" dirty="0">
              <a:solidFill>
                <a:srgbClr val="FFEBD4"/>
              </a:solidFill>
              <a:latin typeface="Garamond" panose="02020404030301010803" pitchFamily="18" charset="0"/>
            </a:endParaRPr>
          </a:p>
          <a:p>
            <a:pPr lvl="1"/>
            <a:r>
              <a:rPr lang="en-US" sz="6000" b="1" baseline="30000" dirty="0">
                <a:solidFill>
                  <a:srgbClr val="FFEBD4"/>
                </a:solidFill>
                <a:latin typeface="Garamond" panose="02020404030301010803" pitchFamily="18" charset="0"/>
              </a:rPr>
              <a:t>Glory be to the Father,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Son,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Holy Spirit</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as it was in the beginning,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is now and ever shall be,</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world without end. Amen.</a:t>
            </a:r>
          </a:p>
        </p:txBody>
      </p:sp>
    </p:spTree>
    <p:extLst>
      <p:ext uri="{BB962C8B-B14F-4D97-AF65-F5344CB8AC3E}">
        <p14:creationId xmlns:p14="http://schemas.microsoft.com/office/powerpoint/2010/main" val="3763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 fill="hold"/>
                                        <p:tgtEl>
                                          <p:spTgt spid="2"/>
                                        </p:tgtEl>
                                      </p:cBhvr>
                                    </p:cmd>
                                  </p:childTnLst>
                                </p:cTn>
                              </p:par>
                            </p:childTnLst>
                          </p:cTn>
                        </p:par>
                        <p:par>
                          <p:cTn id="7" fill="hold">
                            <p:stCondLst>
                              <p:cond delay="2377"/>
                            </p:stCondLst>
                            <p:childTnLst>
                              <p:par>
                                <p:cTn id="8" presetID="1" presetClass="entr" presetSubtype="0" fill="hold" grpId="0" nodeType="afterEffect">
                                  <p:stCondLst>
                                    <p:cond delay="3000"/>
                                  </p:stCondLst>
                                  <p:childTnLst>
                                    <p:set>
                                      <p:cBhvr>
                                        <p:cTn id="9"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292</Words>
  <Application>Microsoft Office PowerPoint</Application>
  <PresentationFormat>Widescreen</PresentationFormat>
  <Paragraphs>10</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Garamond</vt:lpstr>
      <vt:lpstr>Arial</vt:lpstr>
      <vt:lpstr>Calibri</vt:lpstr>
      <vt:lpstr>Courier New</vt:lpstr>
      <vt:lpstr>Office Theme</vt:lpstr>
      <vt:lpstr>Christian Prayer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Nicholas Boldmere</dc:creator>
  <cp:lastModifiedBy>St Nicholas Boldmere</cp:lastModifiedBy>
  <cp:revision>21</cp:revision>
  <dcterms:created xsi:type="dcterms:W3CDTF">2020-07-29T12:09:14Z</dcterms:created>
  <dcterms:modified xsi:type="dcterms:W3CDTF">2020-09-01T16:13:07Z</dcterms:modified>
</cp:coreProperties>
</file>