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072641"/>
          </a:xfrm>
        </p:spPr>
        <p:txBody>
          <a:bodyPr>
            <a:normAutofit/>
          </a:bodyPr>
          <a:lstStyle/>
          <a:p>
            <a:r>
              <a:rPr lang="en-GB" dirty="0"/>
              <a:t>A guided meditation based on </a:t>
            </a:r>
            <a:br>
              <a:rPr lang="en-GB" dirty="0"/>
            </a:br>
            <a:r>
              <a:rPr lang="en-GB" dirty="0"/>
              <a:t>a visit to a favourite place</a:t>
            </a:r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grass field&#10;&#10;Description automatically generated">
            <a:extLst>
              <a:ext uri="{FF2B5EF4-FFF2-40B4-BE49-F238E27FC236}">
                <a16:creationId xmlns:a16="http://schemas.microsoft.com/office/drawing/2014/main" id="{22B2FE28-B57E-48F1-84BC-3155FDCB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0" y="0"/>
            <a:ext cx="962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tation bell">
            <a:hlinkClick r:id="" action="ppaction://media"/>
            <a:extLst>
              <a:ext uri="{FF2B5EF4-FFF2-40B4-BE49-F238E27FC236}">
                <a16:creationId xmlns:a16="http://schemas.microsoft.com/office/drawing/2014/main" id="{71CBE484-B04C-45E5-B5F6-01DEC34AE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2962" y="43346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154243" y="1453985"/>
            <a:ext cx="7195279" cy="432000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lvl="1"/>
            <a:endParaRPr lang="en-US" sz="40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Glory be to the Father,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Son,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Holy Spirit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it was in the beginning,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is now and ever shall be,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world without end. Amen.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55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Garamond</vt:lpstr>
      <vt:lpstr>Arial</vt:lpstr>
      <vt:lpstr>Courier New</vt:lpstr>
      <vt:lpstr>Calibri</vt:lpstr>
      <vt:lpstr>Office Theme</vt:lpstr>
      <vt:lpstr>Christian 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28</cp:revision>
  <dcterms:created xsi:type="dcterms:W3CDTF">2020-07-29T12:09:14Z</dcterms:created>
  <dcterms:modified xsi:type="dcterms:W3CDTF">2020-09-01T16:02:32Z</dcterms:modified>
</cp:coreProperties>
</file>