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0" r:id="rId4"/>
    <p:sldId id="259" r:id="rId5"/>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Garamond" panose="02020404030301010803" pitchFamily="18" charset="0"/>
      <p:regular r:id="rId10"/>
      <p:bold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D4"/>
    <a:srgbClr val="EDA61E"/>
    <a:srgbClr val="FCF8E3"/>
    <a:srgbClr val="F57604"/>
    <a:srgbClr val="FEECCC"/>
    <a:srgbClr val="F9E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57" autoAdjust="0"/>
  </p:normalViewPr>
  <p:slideViewPr>
    <p:cSldViewPr snapToGrid="0">
      <p:cViewPr varScale="1">
        <p:scale>
          <a:sx n="106" d="100"/>
          <a:sy n="106" d="100"/>
        </p:scale>
        <p:origin x="65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7305869"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7305869"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983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9732-04FD-40C7-A09C-340E4C63B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AF2D71-B6DE-4CE8-B561-1D1F0C429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AAAF0A-C2D9-4F07-BEE0-CC7BBE6A4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D6DF5-19C9-48FD-A07E-D2DC55748F2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299FC503-CD41-4ED1-A2D5-E5B8770FEE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76A41EE-09A2-4E9F-9CEA-678A0C804B7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60772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761C-30A6-4C68-875A-68DB3EB9FF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724551-F8A6-413A-B659-F2BDC863E8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D794D-6EAB-4E3D-B518-DCDD6115D858}"/>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59D07D29-B8A3-4310-AD25-1FF6A0928DA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C9DE61-829F-4FC2-968D-AA9A8EEB0EBA}"/>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60280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CE3BC-62DE-4050-A848-C23E42B951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000743-870A-4D61-BEB5-6B7845837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2EFB7-EB77-4D03-8198-EDACF6762D1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AA7CB443-9745-4D60-A755-0720523D75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54BCE4-8726-451C-B39C-9FC9BC86E145}"/>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291723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BE29-6594-40C2-A3C5-B7C2EC3E5750}"/>
              </a:ext>
            </a:extLst>
          </p:cNvPr>
          <p:cNvSpPr>
            <a:spLocks noGrp="1"/>
          </p:cNvSpPr>
          <p:nvPr>
            <p:ph type="ctrTitle"/>
          </p:nvPr>
        </p:nvSpPr>
        <p:spPr>
          <a:xfrm>
            <a:off x="970384" y="136525"/>
            <a:ext cx="6594197" cy="2366963"/>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1F930B-F61F-4907-94A4-9EA3E24FAE68}"/>
              </a:ext>
            </a:extLst>
          </p:cNvPr>
          <p:cNvSpPr>
            <a:spLocks noGrp="1"/>
          </p:cNvSpPr>
          <p:nvPr>
            <p:ph type="subTitle" idx="1"/>
          </p:nvPr>
        </p:nvSpPr>
        <p:spPr>
          <a:xfrm>
            <a:off x="970384" y="3135085"/>
            <a:ext cx="6594197" cy="2761861"/>
          </a:xfrm>
        </p:spPr>
        <p:txBody>
          <a:bodyPr anchor="ct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686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2DEB-6258-4513-A6E8-6D608FE02B69}"/>
              </a:ext>
            </a:extLst>
          </p:cNvPr>
          <p:cNvSpPr>
            <a:spLocks noGrp="1"/>
          </p:cNvSpPr>
          <p:nvPr>
            <p:ph type="title"/>
          </p:nvPr>
        </p:nvSpPr>
        <p:spPr>
          <a:xfrm>
            <a:off x="886409" y="711891"/>
            <a:ext cx="7408506" cy="73436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3D3E65D-E3EC-440A-94AA-D660B4D40960}"/>
              </a:ext>
            </a:extLst>
          </p:cNvPr>
          <p:cNvSpPr>
            <a:spLocks noGrp="1"/>
          </p:cNvSpPr>
          <p:nvPr>
            <p:ph idx="1"/>
          </p:nvPr>
        </p:nvSpPr>
        <p:spPr>
          <a:xfrm>
            <a:off x="877078" y="1698176"/>
            <a:ext cx="7417837" cy="4699870"/>
          </a:xfrm>
        </p:spPr>
        <p:txBody>
          <a:bodyPr anchor="ctr">
            <a:normAutofit/>
          </a:bodyPr>
          <a:lstStyle>
            <a:lvl2pPr marL="457200" indent="0">
              <a:buNone/>
              <a:defRPr sz="4400"/>
            </a:lvl2pPr>
            <a:lvl3pPr>
              <a:defRPr sz="4000"/>
            </a:lvl3pPr>
            <a:lvl4pPr>
              <a:defRPr sz="3600"/>
            </a:lvl4pPr>
            <a:lvl5pPr>
              <a:defRPr sz="3600"/>
            </a:lvl5pPr>
            <a:lvl6pPr>
              <a:defRPr sz="2000"/>
            </a:lvl6pPr>
          </a:lstStyle>
          <a:p>
            <a:pPr lvl="1"/>
            <a:r>
              <a:rPr lang="en-US" dirty="0"/>
              <a:t>Click to edit Master text styles</a:t>
            </a:r>
          </a:p>
          <a:p>
            <a:pPr lvl="2"/>
            <a:r>
              <a:rPr lang="en-US" dirty="0"/>
              <a:t>Second level</a:t>
            </a:r>
          </a:p>
          <a:p>
            <a:pPr lvl="3"/>
            <a:r>
              <a:rPr lang="en-US" dirty="0"/>
              <a:t>Third level</a:t>
            </a:r>
          </a:p>
        </p:txBody>
      </p:sp>
    </p:spTree>
    <p:extLst>
      <p:ext uri="{BB962C8B-B14F-4D97-AF65-F5344CB8AC3E}">
        <p14:creationId xmlns:p14="http://schemas.microsoft.com/office/powerpoint/2010/main" val="170419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56C9-50ED-4759-99DE-B7306B015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EA68F-12E9-4036-B698-538FDD0C7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DE072-11BB-4552-80AF-720A0BC8F2D3}"/>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5" name="Footer Placeholder 4">
            <a:extLst>
              <a:ext uri="{FF2B5EF4-FFF2-40B4-BE49-F238E27FC236}">
                <a16:creationId xmlns:a16="http://schemas.microsoft.com/office/drawing/2014/main" id="{34C24763-EFC7-4BBF-AC96-503EE3E6E3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D9D0BC-8328-44EB-AB8B-F718615C7A2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53752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7F2F-3956-4FF6-9EFD-C04552AF05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059DEF-3EC6-4F5A-8A6D-DEF94F718A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31ED5D-99B8-4C2B-B1B9-99B165C7A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A4D27F-4ED0-4704-A512-6BF6D3C2AE57}"/>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8179AF23-0685-48B7-97E3-50E129A48A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4693E69-4DBE-4EBE-B7D6-00620E8EEC1F}"/>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2423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F28A-B892-416F-8A8B-762D1931C1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19AC9C-D263-425D-BE05-C4EF20D4C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78B8C-5458-4389-8A50-80E1878B6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D1FA33-07CF-46D2-A3C8-2C03E8F1C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FD601-EFDB-4BD8-B452-477C41C35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D11D01-FE92-4A0A-AB58-13C1ECF52C2A}"/>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8" name="Footer Placeholder 7">
            <a:extLst>
              <a:ext uri="{FF2B5EF4-FFF2-40B4-BE49-F238E27FC236}">
                <a16:creationId xmlns:a16="http://schemas.microsoft.com/office/drawing/2014/main" id="{E0893686-CA59-4DC3-B640-27671914A9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9A7069A-A812-4190-AC75-6B12CD8300B9}"/>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37870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0A02-C7BC-453D-AE48-5782AB4049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523126-BD19-4B5D-8C72-E5CC63BF6521}"/>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4" name="Footer Placeholder 3">
            <a:extLst>
              <a:ext uri="{FF2B5EF4-FFF2-40B4-BE49-F238E27FC236}">
                <a16:creationId xmlns:a16="http://schemas.microsoft.com/office/drawing/2014/main" id="{429B0FF4-3753-4651-8F01-597611CA4E1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3E155FB-28A0-4462-9259-07233A5B79F4}"/>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417740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58ED9-1E10-4B29-AFFF-C33EDB609C15}"/>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3" name="Footer Placeholder 2">
            <a:extLst>
              <a:ext uri="{FF2B5EF4-FFF2-40B4-BE49-F238E27FC236}">
                <a16:creationId xmlns:a16="http://schemas.microsoft.com/office/drawing/2014/main" id="{6E299627-4DAC-457C-9F5B-0441B48CD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1B9A587-94E9-4420-9017-1F055C907B97}"/>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159018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4D11-FB75-4BBF-BEFD-69EEB086D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5064A3-340F-4373-80F1-99237B98E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EE3E32-7656-42A7-B437-0D2132CC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D677F-7EC2-4928-BF65-F25432379D9F}"/>
              </a:ext>
            </a:extLst>
          </p:cNvPr>
          <p:cNvSpPr>
            <a:spLocks noGrp="1"/>
          </p:cNvSpPr>
          <p:nvPr>
            <p:ph type="dt" sz="half" idx="10"/>
          </p:nvPr>
        </p:nvSpPr>
        <p:spPr>
          <a:xfrm>
            <a:off x="838200" y="6356350"/>
            <a:ext cx="2743200" cy="365125"/>
          </a:xfrm>
          <a:prstGeom prst="rect">
            <a:avLst/>
          </a:prstGeom>
        </p:spPr>
        <p:txBody>
          <a:bodyPr/>
          <a:lstStyle/>
          <a:p>
            <a:fld id="{C9F18E36-CE6E-4D32-B53A-CFEB180B278A}" type="datetimeFigureOut">
              <a:rPr lang="en-GB" smtClean="0"/>
              <a:t>01/09/2020</a:t>
            </a:fld>
            <a:endParaRPr lang="en-GB"/>
          </a:p>
        </p:txBody>
      </p:sp>
      <p:sp>
        <p:nvSpPr>
          <p:cNvPr id="6" name="Footer Placeholder 5">
            <a:extLst>
              <a:ext uri="{FF2B5EF4-FFF2-40B4-BE49-F238E27FC236}">
                <a16:creationId xmlns:a16="http://schemas.microsoft.com/office/drawing/2014/main" id="{E3EF8985-FA25-47B5-AD41-F1E56C6072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DF7F8C-EA75-4040-8458-F3E2B713D0A3}"/>
              </a:ext>
            </a:extLst>
          </p:cNvPr>
          <p:cNvSpPr>
            <a:spLocks noGrp="1"/>
          </p:cNvSpPr>
          <p:nvPr>
            <p:ph type="sldNum" sz="quarter" idx="12"/>
          </p:nvPr>
        </p:nvSpPr>
        <p:spPr>
          <a:xfrm>
            <a:off x="8610600" y="6356350"/>
            <a:ext cx="2743200" cy="365125"/>
          </a:xfrm>
          <a:prstGeom prst="rect">
            <a:avLst/>
          </a:prstGeom>
        </p:spPr>
        <p:txBody>
          <a:bodyPr/>
          <a:lstStyle/>
          <a:p>
            <a:fld id="{846649D2-0940-4EE6-8811-689C9F765075}" type="slidenum">
              <a:rPr lang="en-GB" smtClean="0"/>
              <a:t>‹#›</a:t>
            </a:fld>
            <a:endParaRPr lang="en-GB"/>
          </a:p>
        </p:txBody>
      </p:sp>
    </p:spTree>
    <p:extLst>
      <p:ext uri="{BB962C8B-B14F-4D97-AF65-F5344CB8AC3E}">
        <p14:creationId xmlns:p14="http://schemas.microsoft.com/office/powerpoint/2010/main" val="3120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99C52-1CA8-43E2-B90C-09A5B5221874}"/>
              </a:ext>
            </a:extLst>
          </p:cNvPr>
          <p:cNvSpPr>
            <a:spLocks noGrp="1"/>
          </p:cNvSpPr>
          <p:nvPr>
            <p:ph type="title"/>
          </p:nvPr>
        </p:nvSpPr>
        <p:spPr>
          <a:xfrm>
            <a:off x="563880" y="711891"/>
            <a:ext cx="7815011" cy="73436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1E6F1B9-6D02-4797-8A4B-CC728D5B0721}"/>
              </a:ext>
            </a:extLst>
          </p:cNvPr>
          <p:cNvSpPr>
            <a:spLocks noGrp="1"/>
          </p:cNvSpPr>
          <p:nvPr>
            <p:ph type="body" idx="1"/>
          </p:nvPr>
        </p:nvSpPr>
        <p:spPr>
          <a:xfrm>
            <a:off x="563881" y="1698176"/>
            <a:ext cx="7815010" cy="4699870"/>
          </a:xfrm>
          <a:prstGeom prst="rect">
            <a:avLst/>
          </a:prstGeom>
          <a:solidFill>
            <a:srgbClr val="EDA61E"/>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914C824-16DB-4750-8DBC-97FFEDE29D26}"/>
              </a:ext>
            </a:extLst>
          </p:cNvPr>
          <p:cNvPicPr>
            <a:picLocks noChangeAspect="1"/>
          </p:cNvPicPr>
          <p:nvPr userDrawn="1"/>
        </p:nvPicPr>
        <p:blipFill>
          <a:blip r:embed="rId14"/>
          <a:stretch>
            <a:fillRect/>
          </a:stretch>
        </p:blipFill>
        <p:spPr>
          <a:xfrm>
            <a:off x="9625584" y="0"/>
            <a:ext cx="2566416" cy="6858000"/>
          </a:xfrm>
          <a:prstGeom prst="rect">
            <a:avLst/>
          </a:prstGeom>
          <a:solidFill>
            <a:schemeClr val="accent2"/>
          </a:solidFill>
        </p:spPr>
      </p:pic>
    </p:spTree>
    <p:extLst>
      <p:ext uri="{BB962C8B-B14F-4D97-AF65-F5344CB8AC3E}">
        <p14:creationId xmlns:p14="http://schemas.microsoft.com/office/powerpoint/2010/main" val="673329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6600" b="1" kern="1200">
          <a:solidFill>
            <a:srgbClr val="EDA61E"/>
          </a:solidFill>
          <a:latin typeface="Garamond" panose="020204040303010108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FFEBD4"/>
          </a:solidFill>
          <a:latin typeface="Garamond" panose="02020404030301010803" pitchFamily="18" charset="0"/>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4000" b="1" kern="1200">
          <a:solidFill>
            <a:srgbClr val="FFEBD4"/>
          </a:solidFill>
          <a:latin typeface="Garamond" panose="02020404030301010803" pitchFamily="18" charset="0"/>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3600" b="1" kern="1200">
          <a:solidFill>
            <a:srgbClr val="FFEBD4"/>
          </a:solidFill>
          <a:latin typeface="Garamond" panose="02020404030301010803" pitchFamily="18"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4pPr>
      <a:lvl5pPr marL="2114550" indent="-285750" algn="l" defTabSz="914400" rtl="0" eaLnBrk="1" latinLnBrk="0" hangingPunct="1">
        <a:lnSpc>
          <a:spcPct val="90000"/>
        </a:lnSpc>
        <a:spcBef>
          <a:spcPts val="500"/>
        </a:spcBef>
        <a:buFont typeface="Courier New" panose="02070309020205020404" pitchFamily="49" charset="0"/>
        <a:buChar char="o"/>
        <a:defRPr sz="3200" b="1" kern="1200">
          <a:solidFill>
            <a:srgbClr val="FFEBD4"/>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DEF0-B0AB-40BC-864B-1105E4FC7D49}"/>
              </a:ext>
            </a:extLst>
          </p:cNvPr>
          <p:cNvSpPr>
            <a:spLocks noGrp="1"/>
          </p:cNvSpPr>
          <p:nvPr>
            <p:ph type="ctrTitle"/>
          </p:nvPr>
        </p:nvSpPr>
        <p:spPr/>
        <p:txBody>
          <a:bodyPr/>
          <a:lstStyle/>
          <a:p>
            <a:r>
              <a:rPr lang="en-GB" dirty="0"/>
              <a:t>Christian Prayer</a:t>
            </a:r>
          </a:p>
        </p:txBody>
      </p:sp>
      <p:sp>
        <p:nvSpPr>
          <p:cNvPr id="3" name="Subtitle 2">
            <a:extLst>
              <a:ext uri="{FF2B5EF4-FFF2-40B4-BE49-F238E27FC236}">
                <a16:creationId xmlns:a16="http://schemas.microsoft.com/office/drawing/2014/main" id="{CA6479FE-6983-4BE4-8D1B-AA12EDABCD0A}"/>
              </a:ext>
            </a:extLst>
          </p:cNvPr>
          <p:cNvSpPr>
            <a:spLocks noGrp="1"/>
          </p:cNvSpPr>
          <p:nvPr>
            <p:ph type="subTitle" idx="1"/>
          </p:nvPr>
        </p:nvSpPr>
        <p:spPr>
          <a:xfrm>
            <a:off x="970384" y="3135085"/>
            <a:ext cx="7305869" cy="2072641"/>
          </a:xfrm>
        </p:spPr>
        <p:txBody>
          <a:bodyPr>
            <a:normAutofit/>
          </a:bodyPr>
          <a:lstStyle/>
          <a:p>
            <a:r>
              <a:rPr lang="en-GB" dirty="0"/>
              <a:t>A guided meditation based on the story of Jesus and the storm</a:t>
            </a:r>
          </a:p>
        </p:txBody>
      </p:sp>
    </p:spTree>
    <p:extLst>
      <p:ext uri="{BB962C8B-B14F-4D97-AF65-F5344CB8AC3E}">
        <p14:creationId xmlns:p14="http://schemas.microsoft.com/office/powerpoint/2010/main" val="20752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B056D4-102A-4F1C-9F33-E609BEC69747}"/>
              </a:ext>
            </a:extLst>
          </p:cNvPr>
          <p:cNvSpPr/>
          <p:nvPr/>
        </p:nvSpPr>
        <p:spPr>
          <a:xfrm>
            <a:off x="748937" y="482547"/>
            <a:ext cx="7585166" cy="5991384"/>
          </a:xfrm>
          <a:prstGeom prst="rect">
            <a:avLst/>
          </a:prstGeom>
        </p:spPr>
        <p:txBody>
          <a:bodyPr wrap="square">
            <a:spAutoFit/>
          </a:bodyPr>
          <a:lstStyle/>
          <a:p>
            <a:pPr>
              <a:spcAft>
                <a:spcPts val="600"/>
              </a:spcAft>
            </a:pPr>
            <a:r>
              <a:rPr lang="en-GB" sz="3600" b="1" baseline="30000" dirty="0">
                <a:solidFill>
                  <a:srgbClr val="000000"/>
                </a:solidFill>
                <a:latin typeface="Garamond" panose="02020404030301010803" pitchFamily="18" charset="0"/>
              </a:rPr>
              <a:t>A reading from the Holy Gospel according to Matthew</a:t>
            </a:r>
          </a:p>
          <a:p>
            <a:pPr algn="just">
              <a:spcAft>
                <a:spcPts val="600"/>
              </a:spcAft>
            </a:pPr>
            <a:r>
              <a:rPr lang="en-US" sz="2800" baseline="30000" dirty="0">
                <a:solidFill>
                  <a:srgbClr val="000000"/>
                </a:solidFill>
                <a:latin typeface="Garamond" panose="02020404030301010803" pitchFamily="18" charset="0"/>
              </a:rPr>
              <a:t>Jesus made the disciples get into the boat and go on ahead to the other side while he would send the crowds away. After sending the crowds away he went up into the hills by himself to pray. When evening came, he was there alone, while the boat, by now far out on the lake, was battling with a heavy sea, for there was a head-wind. </a:t>
            </a:r>
          </a:p>
          <a:p>
            <a:pPr algn="just">
              <a:spcAft>
                <a:spcPts val="600"/>
              </a:spcAft>
            </a:pPr>
            <a:r>
              <a:rPr lang="en-US" sz="2800" baseline="30000" dirty="0">
                <a:solidFill>
                  <a:srgbClr val="000000"/>
                </a:solidFill>
                <a:latin typeface="Garamond" panose="02020404030301010803" pitchFamily="18" charset="0"/>
              </a:rPr>
              <a:t>In the fourth watch of the night he went towards them, walking on the lake, and when the disciples saw him walking on the lake they were terrified. ‘It is a ghost’ they said, and cried out in fear. But at once Jesus called out to them, saying, ‘Courage! It is I! Do not be afraid.’ </a:t>
            </a:r>
          </a:p>
          <a:p>
            <a:pPr algn="just">
              <a:spcAft>
                <a:spcPts val="600"/>
              </a:spcAft>
            </a:pPr>
            <a:r>
              <a:rPr lang="en-US" sz="2800" baseline="30000" dirty="0">
                <a:solidFill>
                  <a:srgbClr val="000000"/>
                </a:solidFill>
                <a:latin typeface="Garamond" panose="02020404030301010803" pitchFamily="18" charset="0"/>
              </a:rPr>
              <a:t>It was Peter who answered. ‘Lord,’ he said, ‘if it is you, tell me to come to you across the water.’ ‘Come’ said Jesus. </a:t>
            </a:r>
          </a:p>
          <a:p>
            <a:pPr algn="just">
              <a:spcAft>
                <a:spcPts val="600"/>
              </a:spcAft>
            </a:pPr>
            <a:r>
              <a:rPr lang="en-US" sz="2800" baseline="30000" dirty="0">
                <a:solidFill>
                  <a:srgbClr val="000000"/>
                </a:solidFill>
                <a:latin typeface="Garamond" panose="02020404030301010803" pitchFamily="18" charset="0"/>
              </a:rPr>
              <a:t>Then Peter got out of the boat and started walking towards Jesus across the water, but as soon as he felt the force of the wind, he took fright and began to sink. ‘Lord! Save me!’ he cried. </a:t>
            </a:r>
          </a:p>
          <a:p>
            <a:pPr algn="just">
              <a:spcAft>
                <a:spcPts val="600"/>
              </a:spcAft>
            </a:pPr>
            <a:r>
              <a:rPr lang="en-US" sz="2800" baseline="30000" dirty="0">
                <a:solidFill>
                  <a:srgbClr val="000000"/>
                </a:solidFill>
                <a:latin typeface="Garamond" panose="02020404030301010803" pitchFamily="18" charset="0"/>
              </a:rPr>
              <a:t>Jesus put out his hand at once and held him. ‘Man of little faith,’ he said, ‘why did you doubt?’ And as they got into the boat the wind dropped. The men in the boat bowed down before him and said, ‘Truly, you are the Son of God.’</a:t>
            </a:r>
          </a:p>
          <a:p>
            <a:pPr algn="r">
              <a:spcAft>
                <a:spcPts val="1200"/>
              </a:spcAft>
            </a:pPr>
            <a:r>
              <a:rPr lang="en-GB" b="1" i="1" baseline="30000" dirty="0">
                <a:solidFill>
                  <a:srgbClr val="000000"/>
                </a:solidFill>
                <a:latin typeface="Garamond" panose="02020404030301010803" pitchFamily="18" charset="0"/>
              </a:rPr>
              <a:t>Matthew 14:22-36</a:t>
            </a:r>
            <a:endParaRPr lang="en-US" i="1" baseline="300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39751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body of water&#10;&#10;Description automatically generated">
            <a:extLst>
              <a:ext uri="{FF2B5EF4-FFF2-40B4-BE49-F238E27FC236}">
                <a16:creationId xmlns:a16="http://schemas.microsoft.com/office/drawing/2014/main" id="{E7EC7597-E624-4DAF-821D-645038B93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64" y="529590"/>
            <a:ext cx="8698230" cy="5798820"/>
          </a:xfrm>
          <a:prstGeom prst="rect">
            <a:avLst/>
          </a:prstGeom>
        </p:spPr>
      </p:pic>
    </p:spTree>
    <p:extLst>
      <p:ext uri="{BB962C8B-B14F-4D97-AF65-F5344CB8AC3E}">
        <p14:creationId xmlns:p14="http://schemas.microsoft.com/office/powerpoint/2010/main" val="39040318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tation bell">
            <a:hlinkClick r:id="" action="ppaction://media"/>
            <a:extLst>
              <a:ext uri="{FF2B5EF4-FFF2-40B4-BE49-F238E27FC236}">
                <a16:creationId xmlns:a16="http://schemas.microsoft.com/office/drawing/2014/main" id="{71CBE484-B04C-45E5-B5F6-01DEC34AEF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02962" y="4334656"/>
            <a:ext cx="609600" cy="609600"/>
          </a:xfrm>
          <a:prstGeom prst="rect">
            <a:avLst/>
          </a:prstGeom>
        </p:spPr>
      </p:pic>
      <p:sp>
        <p:nvSpPr>
          <p:cNvPr id="3" name="TextBox 2">
            <a:extLst>
              <a:ext uri="{FF2B5EF4-FFF2-40B4-BE49-F238E27FC236}">
                <a16:creationId xmlns:a16="http://schemas.microsoft.com/office/drawing/2014/main" id="{600ED690-F644-42E8-A3D7-891DD775DA52}"/>
              </a:ext>
            </a:extLst>
          </p:cNvPr>
          <p:cNvSpPr txBox="1"/>
          <p:nvPr/>
        </p:nvSpPr>
        <p:spPr>
          <a:xfrm>
            <a:off x="1154243" y="1453985"/>
            <a:ext cx="7195279" cy="4320000"/>
          </a:xfrm>
          <a:prstGeom prst="rect">
            <a:avLst/>
          </a:prstGeom>
          <a:solidFill>
            <a:srgbClr val="EDA61E"/>
          </a:solidFill>
        </p:spPr>
        <p:txBody>
          <a:bodyPr wrap="square" rtlCol="0" anchor="ctr">
            <a:spAutoFit/>
          </a:bodyPr>
          <a:lstStyle/>
          <a:p>
            <a:pPr lvl="1"/>
            <a:endParaRPr lang="en-US" sz="4000" b="1" baseline="30000" dirty="0">
              <a:solidFill>
                <a:srgbClr val="FFEBD4"/>
              </a:solidFill>
              <a:latin typeface="Garamond" panose="02020404030301010803" pitchFamily="18" charset="0"/>
            </a:endParaRPr>
          </a:p>
          <a:p>
            <a:pPr lvl="1"/>
            <a:r>
              <a:rPr lang="en-US" sz="6000" b="1" baseline="30000" dirty="0">
                <a:solidFill>
                  <a:srgbClr val="FFEBD4"/>
                </a:solidFill>
                <a:latin typeface="Garamond" panose="02020404030301010803" pitchFamily="18" charset="0"/>
              </a:rPr>
              <a:t>Glory be to the Father,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Son,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and to the Holy Spirit</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as it was in the beginning, </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is now and ever shall be,</a:t>
            </a:r>
            <a:br>
              <a:rPr lang="en-US" sz="6000" b="1" baseline="30000" dirty="0">
                <a:solidFill>
                  <a:srgbClr val="FFEBD4"/>
                </a:solidFill>
                <a:latin typeface="Garamond" panose="02020404030301010803" pitchFamily="18" charset="0"/>
              </a:rPr>
            </a:br>
            <a:r>
              <a:rPr lang="en-US" sz="6000" b="1" baseline="30000" dirty="0">
                <a:solidFill>
                  <a:srgbClr val="FFEBD4"/>
                </a:solidFill>
                <a:latin typeface="Garamond" panose="02020404030301010803" pitchFamily="18" charset="0"/>
              </a:rPr>
              <a:t>world without end. Amen.</a:t>
            </a:r>
          </a:p>
        </p:txBody>
      </p:sp>
    </p:spTree>
    <p:extLst>
      <p:ext uri="{BB962C8B-B14F-4D97-AF65-F5344CB8AC3E}">
        <p14:creationId xmlns:p14="http://schemas.microsoft.com/office/powerpoint/2010/main" val="376300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 fill="hold"/>
                                        <p:tgtEl>
                                          <p:spTgt spid="2"/>
                                        </p:tgtEl>
                                      </p:cBhvr>
                                    </p:cmd>
                                  </p:childTnLst>
                                </p:cTn>
                              </p:par>
                            </p:childTnLst>
                          </p:cTn>
                        </p:par>
                        <p:par>
                          <p:cTn id="7" fill="hold">
                            <p:stCondLst>
                              <p:cond delay="2377"/>
                            </p:stCondLst>
                            <p:childTnLst>
                              <p:par>
                                <p:cTn id="8" presetID="1" presetClass="entr" presetSubtype="0" fill="hold" grpId="0" nodeType="afterEffect">
                                  <p:stCondLst>
                                    <p:cond delay="3000"/>
                                  </p:stCondLst>
                                  <p:childTnLst>
                                    <p:set>
                                      <p:cBhvr>
                                        <p:cTn id="9"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347</Words>
  <Application>Microsoft Office PowerPoint</Application>
  <PresentationFormat>Widescreen</PresentationFormat>
  <Paragraphs>11</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Garamond</vt:lpstr>
      <vt:lpstr>Arial</vt:lpstr>
      <vt:lpstr>Courier New</vt:lpstr>
      <vt:lpstr>Calibri</vt:lpstr>
      <vt:lpstr>Office Theme</vt:lpstr>
      <vt:lpstr>Christian Prayer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Nicholas Boldmere</dc:creator>
  <cp:lastModifiedBy>St Nicholas Boldmere</cp:lastModifiedBy>
  <cp:revision>19</cp:revision>
  <dcterms:created xsi:type="dcterms:W3CDTF">2020-07-29T12:09:14Z</dcterms:created>
  <dcterms:modified xsi:type="dcterms:W3CDTF">2020-09-01T07:25:33Z</dcterms:modified>
</cp:coreProperties>
</file>