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D4"/>
    <a:srgbClr val="EDA61E"/>
    <a:srgbClr val="FCF8E3"/>
    <a:srgbClr val="F57604"/>
    <a:srgbClr val="FEECCC"/>
    <a:srgbClr val="F9E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7305869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7305869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9732-04FD-40C7-A09C-340E4C6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F2D71-B6DE-4CE8-B561-1D1F0C429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AAF0A-C2D9-4F07-BEE0-CC7BBE6A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D6DF5-19C9-48FD-A07E-D2DC5574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FC503-CD41-4ED1-A2D5-E5B8770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A41EE-09A2-4E9F-9CEA-678A0C80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2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761C-30A6-4C68-875A-68DB3EB9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24551-F8A6-413A-B659-F2BDC863E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794D-6EAB-4E3D-B518-DCDD6115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07D29-B8A3-4310-AD25-1FF6A092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DE61-829F-4FC2-968D-AA9A8EEB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0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CE3BC-62DE-4050-A848-C23E42B95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00743-870A-4D61-BEB5-6B7845837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2EFB7-EB77-4D03-8198-EDACF676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B443-9745-4D60-A755-0720523D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BCE4-8726-451C-B39C-9FC9BC8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6594197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6594197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6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2DEB-6258-4513-A6E8-6D608FE0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9" y="711891"/>
            <a:ext cx="7408506" cy="7343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E65D-E3EC-440A-94AA-D660B4D4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78" y="1698176"/>
            <a:ext cx="7417837" cy="4699870"/>
          </a:xfrm>
        </p:spPr>
        <p:txBody>
          <a:bodyPr anchor="ctr">
            <a:normAutofit/>
          </a:bodyPr>
          <a:lstStyle>
            <a:lvl2pPr marL="457200" indent="0">
              <a:buNone/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2000"/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419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56C9-50ED-4759-99DE-B7306B01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EA68F-12E9-4036-B698-538FDD0C7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E072-11BB-4552-80AF-720A0BC8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24763-EFC7-4BBF-AC96-503EE3E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D0BC-8328-44EB-AB8B-F718615C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7F2F-3956-4FF6-9EFD-C04552AF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9DEF-3EC6-4F5A-8A6D-DEF94F718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ED5D-99B8-4C2B-B1B9-99B165C7A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4D27F-4ED0-4704-A512-6BF6D3C2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9AF23-0685-48B7-97E3-50E129A4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93E69-4DBE-4EBE-B7D6-00620E8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F28A-B892-416F-8A8B-762D1931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9AC9C-D263-425D-BE05-C4EF20D4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78B8C-5458-4389-8A50-80E1878B6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1FA33-07CF-46D2-A3C8-2C03E8F1C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FD601-EFDB-4BD8-B452-477C41C35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11D01-FE92-4A0A-AB58-13C1ECF5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93686-CA59-4DC3-B640-27671914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7069A-A812-4190-AC75-6B12CD83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0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0A02-C7BC-453D-AE48-5782AB40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23126-BD19-4B5D-8C72-E5CC63BF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B0FF4-3753-4651-8F01-597611C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155FB-28A0-4462-9259-07233A5B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0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58ED9-1E10-4B29-AFFF-C33EDB6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99627-4DAC-457C-9F5B-0441B48C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A587-94E9-4420-9017-1F055C90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4D11-FB75-4BBF-BEFD-69EEB08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64A3-340F-4373-80F1-99237B98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E3E32-7656-42A7-B437-0D2132CC1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D677F-7EC2-4928-BF65-F2543237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F8985-FA25-47B5-AD41-F1E56C60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F7F8C-EA75-4040-8458-F3E2B713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99C52-1CA8-43E2-B90C-09A5B522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11891"/>
            <a:ext cx="7815011" cy="73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6F1B9-6D02-4797-8A4B-CC728D5B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1" y="1698176"/>
            <a:ext cx="7815010" cy="4699870"/>
          </a:xfrm>
          <a:prstGeom prst="rect">
            <a:avLst/>
          </a:prstGeom>
          <a:solidFill>
            <a:srgbClr val="EDA61E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C824-16DB-4750-8DBC-97FFEDE29D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25584" y="0"/>
            <a:ext cx="2566416" cy="6858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673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EDA61E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40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6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EF0-B0AB-40BC-864B-1105E4FC7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Christian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479FE-6983-4BE4-8D1B-AA12EDAB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7847691" cy="2072641"/>
          </a:xfrm>
        </p:spPr>
        <p:txBody>
          <a:bodyPr/>
          <a:lstStyle/>
          <a:p>
            <a:r>
              <a:rPr lang="en-GB" dirty="0"/>
              <a:t>The Examen…</a:t>
            </a:r>
          </a:p>
          <a:p>
            <a:pPr algn="r"/>
            <a:r>
              <a:rPr lang="en-GB" sz="3400" i="1" dirty="0"/>
              <a:t>taking responsibility for my life today…  </a:t>
            </a:r>
          </a:p>
        </p:txBody>
      </p:sp>
    </p:spTree>
    <p:extLst>
      <p:ext uri="{BB962C8B-B14F-4D97-AF65-F5344CB8AC3E}">
        <p14:creationId xmlns:p14="http://schemas.microsoft.com/office/powerpoint/2010/main" val="20752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0ED690-F644-42E8-A3D7-891DD775DA52}"/>
              </a:ext>
            </a:extLst>
          </p:cNvPr>
          <p:cNvSpPr txBox="1"/>
          <p:nvPr/>
        </p:nvSpPr>
        <p:spPr>
          <a:xfrm>
            <a:off x="1009388" y="1606804"/>
            <a:ext cx="7917329" cy="3190617"/>
          </a:xfrm>
          <a:prstGeom prst="rect">
            <a:avLst/>
          </a:prstGeom>
          <a:solidFill>
            <a:srgbClr val="EDA61E"/>
          </a:solidFill>
        </p:spPr>
        <p:txBody>
          <a:bodyPr wrap="square" rtlCol="0" anchor="ctr">
            <a:spAutoFit/>
          </a:bodyPr>
          <a:lstStyle/>
          <a:p>
            <a:pPr marL="180975" lvl="1"/>
            <a:endParaRPr lang="en-US" sz="36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 lvl="1"/>
            <a:r>
              <a:rPr lang="en-GB" sz="66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Remembering days past…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Where have I been ? 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have I been doing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I have been feeling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have others done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How have I made them feel ?</a:t>
            </a:r>
          </a:p>
        </p:txBody>
      </p:sp>
    </p:spTree>
    <p:extLst>
      <p:ext uri="{BB962C8B-B14F-4D97-AF65-F5344CB8AC3E}">
        <p14:creationId xmlns:p14="http://schemas.microsoft.com/office/powerpoint/2010/main" val="2784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0ED690-F644-42E8-A3D7-891DD775DA52}"/>
              </a:ext>
            </a:extLst>
          </p:cNvPr>
          <p:cNvSpPr txBox="1"/>
          <p:nvPr/>
        </p:nvSpPr>
        <p:spPr>
          <a:xfrm>
            <a:off x="1009388" y="1268250"/>
            <a:ext cx="8016917" cy="3867725"/>
          </a:xfrm>
          <a:prstGeom prst="rect">
            <a:avLst/>
          </a:prstGeom>
          <a:solidFill>
            <a:srgbClr val="EDA61E"/>
          </a:solidFill>
        </p:spPr>
        <p:txBody>
          <a:bodyPr wrap="square" rtlCol="0" anchor="ctr">
            <a:spAutoFit/>
          </a:bodyPr>
          <a:lstStyle/>
          <a:p>
            <a:pPr marL="180975" lvl="1"/>
            <a:br>
              <a:rPr lang="en-US" sz="36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GB" sz="66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am I grateful for ? </a:t>
            </a:r>
          </a:p>
          <a:p>
            <a:pPr marL="180975" lvl="1"/>
            <a:r>
              <a:rPr lang="en-GB" sz="66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shall I say thank you for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Where have I been ? 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have I been doing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I have been feeling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have others done ? 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How have I made them feel ?</a:t>
            </a:r>
          </a:p>
        </p:txBody>
      </p:sp>
    </p:spTree>
    <p:extLst>
      <p:ext uri="{BB962C8B-B14F-4D97-AF65-F5344CB8AC3E}">
        <p14:creationId xmlns:p14="http://schemas.microsoft.com/office/powerpoint/2010/main" val="64105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0ED690-F644-42E8-A3D7-891DD775DA52}"/>
              </a:ext>
            </a:extLst>
          </p:cNvPr>
          <p:cNvSpPr txBox="1"/>
          <p:nvPr/>
        </p:nvSpPr>
        <p:spPr>
          <a:xfrm>
            <a:off x="1009388" y="1268250"/>
            <a:ext cx="8016917" cy="3867725"/>
          </a:xfrm>
          <a:prstGeom prst="rect">
            <a:avLst/>
          </a:prstGeom>
          <a:solidFill>
            <a:srgbClr val="EDA61E"/>
          </a:solidFill>
        </p:spPr>
        <p:txBody>
          <a:bodyPr wrap="square" rtlCol="0" anchor="ctr">
            <a:spAutoFit/>
          </a:bodyPr>
          <a:lstStyle/>
          <a:p>
            <a:pPr marL="180975" lvl="1"/>
            <a:br>
              <a:rPr lang="en-US" sz="36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GB" sz="66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do I regret ? </a:t>
            </a:r>
          </a:p>
          <a:p>
            <a:pPr marL="180975" lvl="1"/>
            <a:r>
              <a:rPr lang="en-GB" sz="66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shall I say sorry for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Where have I been ? 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have I been doing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I have been feeling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have others done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How have I made them feel ?</a:t>
            </a:r>
          </a:p>
        </p:txBody>
      </p:sp>
    </p:spTree>
    <p:extLst>
      <p:ext uri="{BB962C8B-B14F-4D97-AF65-F5344CB8AC3E}">
        <p14:creationId xmlns:p14="http://schemas.microsoft.com/office/powerpoint/2010/main" val="127498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0ED690-F644-42E8-A3D7-891DD775DA52}"/>
              </a:ext>
            </a:extLst>
          </p:cNvPr>
          <p:cNvSpPr txBox="1"/>
          <p:nvPr/>
        </p:nvSpPr>
        <p:spPr>
          <a:xfrm>
            <a:off x="1009388" y="703994"/>
            <a:ext cx="7645725" cy="4996240"/>
          </a:xfrm>
          <a:prstGeom prst="rect">
            <a:avLst/>
          </a:prstGeom>
          <a:solidFill>
            <a:srgbClr val="EDA61E"/>
          </a:solidFill>
        </p:spPr>
        <p:txBody>
          <a:bodyPr wrap="square" rtlCol="0" anchor="ctr">
            <a:spAutoFit/>
          </a:bodyPr>
          <a:lstStyle/>
          <a:p>
            <a:pPr marL="180975" lvl="1"/>
            <a:endParaRPr lang="en-US" sz="36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 lvl="1"/>
            <a:r>
              <a:rPr lang="en-GB" sz="66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Considering days to come…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Where will I be ? 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have I to do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How do I feel about that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Who will I be with ?</a:t>
            </a:r>
          </a:p>
          <a:p>
            <a:pPr marL="752475" lvl="1" indent="-571500">
              <a:buFont typeface="Arial" panose="020B0604020202020204" pitchFamily="34" charset="0"/>
              <a:buChar char="•"/>
            </a:pPr>
            <a:r>
              <a:rPr lang="en-GB" sz="4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How might they be feeling ?</a:t>
            </a:r>
          </a:p>
          <a:p>
            <a:pPr marL="180975" lvl="1"/>
            <a:endParaRPr lang="en-GB" sz="44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 lvl="1"/>
            <a:r>
              <a:rPr lang="en-GB" sz="66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What do I want to ask </a:t>
            </a:r>
            <a:br>
              <a:rPr lang="en-GB" sz="66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GB" sz="66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God to help me with? </a:t>
            </a:r>
          </a:p>
        </p:txBody>
      </p:sp>
    </p:spTree>
    <p:extLst>
      <p:ext uri="{BB962C8B-B14F-4D97-AF65-F5344CB8AC3E}">
        <p14:creationId xmlns:p14="http://schemas.microsoft.com/office/powerpoint/2010/main" val="34115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0ED690-F644-42E8-A3D7-891DD775DA52}"/>
              </a:ext>
            </a:extLst>
          </p:cNvPr>
          <p:cNvSpPr txBox="1"/>
          <p:nvPr/>
        </p:nvSpPr>
        <p:spPr>
          <a:xfrm>
            <a:off x="1009388" y="673211"/>
            <a:ext cx="7645725" cy="5057795"/>
          </a:xfrm>
          <a:prstGeom prst="rect">
            <a:avLst/>
          </a:prstGeom>
          <a:solidFill>
            <a:srgbClr val="EDA61E"/>
          </a:solidFill>
        </p:spPr>
        <p:txBody>
          <a:bodyPr wrap="square" rtlCol="0" anchor="ctr">
            <a:spAutoFit/>
          </a:bodyPr>
          <a:lstStyle/>
          <a:p>
            <a:pPr marL="180975" lvl="1"/>
            <a:endParaRPr lang="en-US" sz="28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 lvl="1"/>
            <a:r>
              <a:rPr lang="en-US" sz="44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Our Father, who art in heaven,</a:t>
            </a:r>
            <a:endParaRPr lang="en-GB" sz="44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/>
            <a:r>
              <a:rPr lang="en-US" sz="44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hallowed be thy name;</a:t>
            </a:r>
            <a:endParaRPr lang="en-GB" sz="44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/>
            <a:r>
              <a:rPr lang="en-US" sz="44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thy kingdom come,</a:t>
            </a:r>
            <a:endParaRPr lang="en-GB" sz="44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/>
            <a:r>
              <a:rPr lang="en-US" sz="44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thy will be done</a:t>
            </a:r>
            <a:endParaRPr lang="en-GB" sz="44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/>
            <a:r>
              <a:rPr lang="en-US" sz="44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on earth as it is in heaven.</a:t>
            </a:r>
            <a:endParaRPr lang="en-GB" sz="44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/>
            <a:r>
              <a:rPr lang="en-US" sz="44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Give us this day our daily bread,</a:t>
            </a:r>
            <a:endParaRPr lang="en-GB" sz="44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/>
            <a:r>
              <a:rPr lang="en-US" sz="44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forgive us our trespasses,</a:t>
            </a:r>
            <a:endParaRPr lang="en-GB" sz="44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/>
            <a:r>
              <a:rPr lang="en-US" sz="44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as we forgive those who trespass against us;</a:t>
            </a:r>
            <a:endParaRPr lang="en-GB" sz="44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/>
            <a:r>
              <a:rPr lang="en-US" sz="44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lead us not into temptation,</a:t>
            </a:r>
            <a:endParaRPr lang="en-GB" sz="44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marL="180975"/>
            <a:r>
              <a:rPr lang="en-US" sz="44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but deliver us from evil.</a:t>
            </a:r>
            <a:endParaRPr lang="en-GB" sz="44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244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Garamond</vt:lpstr>
      <vt:lpstr>Office Theme</vt:lpstr>
      <vt:lpstr>Christian Prayer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Nicholas Boldmere</dc:creator>
  <cp:lastModifiedBy>St Nicholas Boldmere</cp:lastModifiedBy>
  <cp:revision>25</cp:revision>
  <dcterms:created xsi:type="dcterms:W3CDTF">2020-07-29T12:09:14Z</dcterms:created>
  <dcterms:modified xsi:type="dcterms:W3CDTF">2020-09-01T16:10:23Z</dcterms:modified>
</cp:coreProperties>
</file>